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134"/>
  </p:notesMasterIdLst>
  <p:handoutMasterIdLst>
    <p:handoutMasterId r:id="rId135"/>
  </p:handoutMasterIdLst>
  <p:sldIdLst>
    <p:sldId id="256" r:id="rId3"/>
    <p:sldId id="259" r:id="rId4"/>
    <p:sldId id="392" r:id="rId5"/>
    <p:sldId id="329" r:id="rId6"/>
    <p:sldId id="330" r:id="rId7"/>
    <p:sldId id="287" r:id="rId8"/>
    <p:sldId id="404" r:id="rId9"/>
    <p:sldId id="429" r:id="rId10"/>
    <p:sldId id="430" r:id="rId11"/>
    <p:sldId id="433" r:id="rId12"/>
    <p:sldId id="434" r:id="rId13"/>
    <p:sldId id="435" r:id="rId14"/>
    <p:sldId id="436" r:id="rId15"/>
    <p:sldId id="437" r:id="rId16"/>
    <p:sldId id="438" r:id="rId17"/>
    <p:sldId id="439" r:id="rId18"/>
    <p:sldId id="307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418" r:id="rId30"/>
    <p:sldId id="320" r:id="rId31"/>
    <p:sldId id="321" r:id="rId32"/>
    <p:sldId id="322" r:id="rId33"/>
    <p:sldId id="401" r:id="rId34"/>
    <p:sldId id="415" r:id="rId35"/>
    <p:sldId id="386" r:id="rId36"/>
    <p:sldId id="323" r:id="rId37"/>
    <p:sldId id="385" r:id="rId38"/>
    <p:sldId id="324" r:id="rId39"/>
    <p:sldId id="358" r:id="rId40"/>
    <p:sldId id="338" r:id="rId41"/>
    <p:sldId id="339" r:id="rId42"/>
    <p:sldId id="424" r:id="rId43"/>
    <p:sldId id="340" r:id="rId44"/>
    <p:sldId id="341" r:id="rId45"/>
    <p:sldId id="419" r:id="rId46"/>
    <p:sldId id="402" r:id="rId47"/>
    <p:sldId id="387" r:id="rId48"/>
    <p:sldId id="423" r:id="rId49"/>
    <p:sldId id="453" r:id="rId50"/>
    <p:sldId id="454" r:id="rId51"/>
    <p:sldId id="455" r:id="rId52"/>
    <p:sldId id="456" r:id="rId53"/>
    <p:sldId id="457" r:id="rId54"/>
    <p:sldId id="458" r:id="rId55"/>
    <p:sldId id="459" r:id="rId56"/>
    <p:sldId id="460" r:id="rId57"/>
    <p:sldId id="461" r:id="rId58"/>
    <p:sldId id="351" r:id="rId59"/>
    <p:sldId id="352" r:id="rId60"/>
    <p:sldId id="393" r:id="rId61"/>
    <p:sldId id="353" r:id="rId62"/>
    <p:sldId id="355" r:id="rId63"/>
    <p:sldId id="356" r:id="rId64"/>
    <p:sldId id="367" r:id="rId65"/>
    <p:sldId id="368" r:id="rId66"/>
    <p:sldId id="369" r:id="rId67"/>
    <p:sldId id="403" r:id="rId68"/>
    <p:sldId id="440" r:id="rId69"/>
    <p:sldId id="370" r:id="rId70"/>
    <p:sldId id="292" r:id="rId71"/>
    <p:sldId id="293" r:id="rId72"/>
    <p:sldId id="294" r:id="rId73"/>
    <p:sldId id="394" r:id="rId74"/>
    <p:sldId id="301" r:id="rId75"/>
    <p:sldId id="302" r:id="rId76"/>
    <p:sldId id="304" r:id="rId77"/>
    <p:sldId id="395" r:id="rId78"/>
    <p:sldId id="303" r:id="rId79"/>
    <p:sldId id="396" r:id="rId80"/>
    <p:sldId id="441" r:id="rId81"/>
    <p:sldId id="305" r:id="rId82"/>
    <p:sldId id="331" r:id="rId83"/>
    <p:sldId id="414" r:id="rId84"/>
    <p:sldId id="306" r:id="rId85"/>
    <p:sldId id="295" r:id="rId86"/>
    <p:sldId id="296" r:id="rId87"/>
    <p:sldId id="297" r:id="rId88"/>
    <p:sldId id="410" r:id="rId89"/>
    <p:sldId id="298" r:id="rId90"/>
    <p:sldId id="288" r:id="rId91"/>
    <p:sldId id="411" r:id="rId92"/>
    <p:sldId id="290" r:id="rId93"/>
    <p:sldId id="291" r:id="rId94"/>
    <p:sldId id="398" r:id="rId95"/>
    <p:sldId id="359" r:id="rId96"/>
    <p:sldId id="360" r:id="rId97"/>
    <p:sldId id="412" r:id="rId98"/>
    <p:sldId id="388" r:id="rId99"/>
    <p:sldId id="361" r:id="rId100"/>
    <p:sldId id="389" r:id="rId101"/>
    <p:sldId id="362" r:id="rId102"/>
    <p:sldId id="363" r:id="rId103"/>
    <p:sldId id="400" r:id="rId104"/>
    <p:sldId id="422" r:id="rId105"/>
    <p:sldId id="444" r:id="rId106"/>
    <p:sldId id="445" r:id="rId107"/>
    <p:sldId id="446" r:id="rId108"/>
    <p:sldId id="447" r:id="rId109"/>
    <p:sldId id="448" r:id="rId110"/>
    <p:sldId id="449" r:id="rId111"/>
    <p:sldId id="450" r:id="rId112"/>
    <p:sldId id="451" r:id="rId113"/>
    <p:sldId id="333" r:id="rId114"/>
    <p:sldId id="432" r:id="rId115"/>
    <p:sldId id="365" r:id="rId116"/>
    <p:sldId id="376" r:id="rId117"/>
    <p:sldId id="382" r:id="rId118"/>
    <p:sldId id="373" r:id="rId119"/>
    <p:sldId id="374" r:id="rId120"/>
    <p:sldId id="391" r:id="rId121"/>
    <p:sldId id="377" r:id="rId122"/>
    <p:sldId id="378" r:id="rId123"/>
    <p:sldId id="379" r:id="rId124"/>
    <p:sldId id="375" r:id="rId125"/>
    <p:sldId id="452" r:id="rId126"/>
    <p:sldId id="380" r:id="rId127"/>
    <p:sldId id="381" r:id="rId128"/>
    <p:sldId id="383" r:id="rId129"/>
    <p:sldId id="390" r:id="rId130"/>
    <p:sldId id="405" r:id="rId131"/>
    <p:sldId id="408" r:id="rId132"/>
    <p:sldId id="350" r:id="rId1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586" autoAdjust="0"/>
  </p:normalViewPr>
  <p:slideViewPr>
    <p:cSldViewPr snapToGrid="0">
      <p:cViewPr>
        <p:scale>
          <a:sx n="70" d="100"/>
          <a:sy n="70" d="100"/>
        </p:scale>
        <p:origin x="-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64"/>
    </p:cViewPr>
  </p:sorter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theme" Target="theme/theme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notesMaster" Target="notesMasters/notesMaster1.xml"/><Relationship Id="rId139" Type="http://schemas.openxmlformats.org/officeDocument/2006/relationships/tableStyles" Target="tableStyle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handoutMaster" Target="handoutMasters/handoutMaster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DDEAAE-DE55-45A3-A4F7-3874E0140D37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4D23657-D1E8-4B22-974B-8DC90813F51B}">
      <dgm:prSet phldrT="[Text]" custT="1"/>
      <dgm:spPr/>
      <dgm:t>
        <a:bodyPr/>
        <a:lstStyle/>
        <a:p>
          <a:pPr algn="l" defTabSz="914400">
            <a:buNone/>
          </a:pPr>
          <a:r>
            <a:rPr lang="lt-LT" sz="1800" noProof="1" smtClean="0"/>
            <a:t>Organizuojame</a:t>
          </a:r>
          <a:endParaRPr lang="lt-LT" sz="1800" noProof="1"/>
        </a:p>
        <a:p>
          <a:pPr algn="l" defTabSz="914400">
            <a:buNone/>
          </a:pPr>
          <a:r>
            <a:rPr lang="lt-LT" sz="1800" noProof="1"/>
            <a:t>edukacines,</a:t>
          </a:r>
        </a:p>
        <a:p>
          <a:pPr algn="l" defTabSz="914400">
            <a:buNone/>
          </a:pPr>
          <a:r>
            <a:rPr lang="lt-LT" sz="1800" noProof="1"/>
            <a:t>sportines,</a:t>
          </a:r>
        </a:p>
        <a:p>
          <a:pPr algn="l" defTabSz="914400">
            <a:buNone/>
          </a:pPr>
          <a:r>
            <a:rPr lang="lt-LT" sz="1800" noProof="1"/>
            <a:t>pramogines</a:t>
          </a:r>
        </a:p>
        <a:p>
          <a:pPr algn="l" defTabSz="914400">
            <a:buNone/>
          </a:pPr>
          <a:r>
            <a:rPr lang="lt-LT" sz="1800" noProof="1"/>
            <a:t> išvykas</a:t>
          </a:r>
        </a:p>
      </dgm:t>
    </dgm:pt>
    <dgm:pt modelId="{89EF0911-2234-42D0-AEF3-7FADAFD12999}" type="parTrans" cxnId="{99F95D8E-A851-4953-A3C5-9BF7753ED9FA}">
      <dgm:prSet/>
      <dgm:spPr/>
      <dgm:t>
        <a:bodyPr/>
        <a:lstStyle/>
        <a:p>
          <a:endParaRPr lang="en-US"/>
        </a:p>
      </dgm:t>
    </dgm:pt>
    <dgm:pt modelId="{529487B0-19AA-4AAC-8F83-CF2C113EB84D}" type="sibTrans" cxnId="{99F95D8E-A851-4953-A3C5-9BF7753ED9FA}">
      <dgm:prSet/>
      <dgm:spPr/>
      <dgm:t>
        <a:bodyPr/>
        <a:lstStyle/>
        <a:p>
          <a:endParaRPr lang="en-US"/>
        </a:p>
      </dgm:t>
    </dgm:pt>
    <dgm:pt modelId="{EF034794-D109-40B6-8FA2-8971C3123AB6}">
      <dgm:prSet phldrT="[Text]" custT="1"/>
      <dgm:spPr/>
      <dgm:t>
        <a:bodyPr/>
        <a:lstStyle/>
        <a:p>
          <a:pPr algn="l" defTabSz="914400">
            <a:buNone/>
          </a:pPr>
          <a:r>
            <a:rPr lang="lt-LT" sz="1800" noProof="1"/>
            <a:t>Dalyvaujame</a:t>
          </a:r>
        </a:p>
        <a:p>
          <a:pPr algn="l" defTabSz="914400">
            <a:buNone/>
          </a:pPr>
          <a:r>
            <a:rPr lang="lt-LT" sz="1800" noProof="1"/>
            <a:t> mokyklos</a:t>
          </a:r>
        </a:p>
        <a:p>
          <a:pPr algn="l" defTabSz="914400">
            <a:buNone/>
          </a:pPr>
          <a:r>
            <a:rPr lang="lt-LT" sz="1800" noProof="1"/>
            <a:t> neformaliojo</a:t>
          </a:r>
        </a:p>
        <a:p>
          <a:pPr algn="l" defTabSz="914400">
            <a:buNone/>
          </a:pPr>
          <a:r>
            <a:rPr lang="lt-LT" sz="1800" noProof="1"/>
            <a:t> ugdymo</a:t>
          </a:r>
        </a:p>
        <a:p>
          <a:pPr algn="l" defTabSz="914400">
            <a:buNone/>
          </a:pPr>
          <a:r>
            <a:rPr lang="lt-LT" sz="1800" noProof="1"/>
            <a:t> veikloje</a:t>
          </a:r>
        </a:p>
      </dgm:t>
    </dgm:pt>
    <dgm:pt modelId="{64D09C75-3D44-4CEF-9459-5C91DB44A9EA}" type="parTrans" cxnId="{80FF73C0-9BCD-436E-A85B-D6D7D322462C}">
      <dgm:prSet/>
      <dgm:spPr/>
      <dgm:t>
        <a:bodyPr/>
        <a:lstStyle/>
        <a:p>
          <a:endParaRPr lang="en-US"/>
        </a:p>
      </dgm:t>
    </dgm:pt>
    <dgm:pt modelId="{CDDFC891-FC62-4131-A642-2D94388BCCE2}" type="sibTrans" cxnId="{80FF73C0-9BCD-436E-A85B-D6D7D322462C}">
      <dgm:prSet/>
      <dgm:spPr/>
      <dgm:t>
        <a:bodyPr/>
        <a:lstStyle/>
        <a:p>
          <a:endParaRPr lang="en-US"/>
        </a:p>
      </dgm:t>
    </dgm:pt>
    <dgm:pt modelId="{15E11DBD-E9B5-4BCF-A56C-7AAE26CE30DC}">
      <dgm:prSet phldrT="[Text]" custT="1"/>
      <dgm:spPr/>
      <dgm:t>
        <a:bodyPr/>
        <a:lstStyle/>
        <a:p>
          <a:pPr algn="l" defTabSz="914400">
            <a:buNone/>
          </a:pPr>
          <a:r>
            <a:rPr lang="lt-LT" sz="1800" noProof="1"/>
            <a:t>Organizuojame </a:t>
          </a:r>
        </a:p>
        <a:p>
          <a:pPr algn="l" defTabSz="914400">
            <a:buNone/>
          </a:pPr>
          <a:r>
            <a:rPr lang="lt-LT" sz="1800" noProof="1"/>
            <a:t>pažintinę,</a:t>
          </a:r>
        </a:p>
        <a:p>
          <a:pPr algn="l" defTabSz="914400">
            <a:buNone/>
          </a:pPr>
          <a:r>
            <a:rPr lang="lt-LT" sz="1800" noProof="1"/>
            <a:t>meninę-</a:t>
          </a:r>
        </a:p>
        <a:p>
          <a:pPr algn="l" defTabSz="914400">
            <a:buNone/>
          </a:pPr>
          <a:r>
            <a:rPr lang="lt-LT" sz="1800" noProof="1"/>
            <a:t>kultūrinę,</a:t>
          </a:r>
        </a:p>
        <a:p>
          <a:pPr algn="l" defTabSz="914400">
            <a:buNone/>
          </a:pPr>
          <a:r>
            <a:rPr lang="lt-LT" sz="1800" noProof="1"/>
            <a:t>darbinę mokinių</a:t>
          </a:r>
        </a:p>
        <a:p>
          <a:pPr algn="l" defTabSz="914400">
            <a:buNone/>
          </a:pPr>
          <a:r>
            <a:rPr lang="lt-LT" sz="1800" noProof="1"/>
            <a:t> veiklą</a:t>
          </a:r>
        </a:p>
      </dgm:t>
    </dgm:pt>
    <dgm:pt modelId="{B7B43D5B-12E9-44B1-B818-4B50F6AD3C0A}" type="parTrans" cxnId="{5E0737F0-6DE4-4885-BC59-82E10D617E50}">
      <dgm:prSet/>
      <dgm:spPr/>
      <dgm:t>
        <a:bodyPr/>
        <a:lstStyle/>
        <a:p>
          <a:endParaRPr lang="en-US"/>
        </a:p>
      </dgm:t>
    </dgm:pt>
    <dgm:pt modelId="{329BDEDB-415B-4AB3-B964-E819D0C56DBB}" type="sibTrans" cxnId="{5E0737F0-6DE4-4885-BC59-82E10D617E50}">
      <dgm:prSet/>
      <dgm:spPr/>
      <dgm:t>
        <a:bodyPr/>
        <a:lstStyle/>
        <a:p>
          <a:endParaRPr lang="en-US"/>
        </a:p>
      </dgm:t>
    </dgm:pt>
    <dgm:pt modelId="{778AA374-0E17-4AEA-8EB6-0C342D57D8D8}">
      <dgm:prSet phldrT="[Text]" custT="1"/>
      <dgm:spPr/>
      <dgm:t>
        <a:bodyPr/>
        <a:lstStyle/>
        <a:p>
          <a:pPr algn="l" defTabSz="914400">
            <a:buNone/>
          </a:pPr>
          <a:r>
            <a:rPr lang="lt-LT" sz="1800" noProof="1"/>
            <a:t>Klausomės </a:t>
          </a:r>
        </a:p>
        <a:p>
          <a:pPr algn="l" defTabSz="914400">
            <a:buNone/>
          </a:pPr>
          <a:r>
            <a:rPr lang="lt-LT" sz="1800" noProof="1"/>
            <a:t>muzikos,žiūrime </a:t>
          </a:r>
        </a:p>
        <a:p>
          <a:pPr algn="l" defTabSz="914400">
            <a:buNone/>
          </a:pPr>
          <a:r>
            <a:rPr lang="lt-LT" sz="1800" noProof="1"/>
            <a:t>kino filmus,</a:t>
          </a:r>
        </a:p>
        <a:p>
          <a:pPr algn="l" defTabSz="914400">
            <a:buNone/>
          </a:pPr>
          <a:r>
            <a:rPr lang="lt-LT" sz="1800" noProof="1"/>
            <a:t>organizuojame </a:t>
          </a:r>
        </a:p>
        <a:p>
          <a:pPr algn="l" defTabSz="914400">
            <a:buNone/>
          </a:pPr>
          <a:r>
            <a:rPr lang="lt-LT" sz="1800" noProof="1"/>
            <a:t>diskotekas</a:t>
          </a:r>
        </a:p>
      </dgm:t>
    </dgm:pt>
    <dgm:pt modelId="{5E28F01D-9664-415C-A0CD-EBFDAB29426C}" type="parTrans" cxnId="{6F55886F-2AC8-4F4F-B328-821CB3A2117B}">
      <dgm:prSet/>
      <dgm:spPr/>
      <dgm:t>
        <a:bodyPr/>
        <a:lstStyle/>
        <a:p>
          <a:endParaRPr lang="en-US"/>
        </a:p>
      </dgm:t>
    </dgm:pt>
    <dgm:pt modelId="{1A604594-E883-4DA9-8A2A-16DFACE8640A}" type="sibTrans" cxnId="{6F55886F-2AC8-4F4F-B328-821CB3A2117B}">
      <dgm:prSet/>
      <dgm:spPr/>
      <dgm:t>
        <a:bodyPr/>
        <a:lstStyle/>
        <a:p>
          <a:endParaRPr lang="en-US"/>
        </a:p>
      </dgm:t>
    </dgm:pt>
    <dgm:pt modelId="{05F1A7D0-6E45-49DA-80B3-7FF4B8783E58}">
      <dgm:prSet phldrT="[Text]" custT="1"/>
      <dgm:spPr/>
      <dgm:t>
        <a:bodyPr/>
        <a:lstStyle/>
        <a:p>
          <a:pPr algn="l" defTabSz="914400">
            <a:buNone/>
          </a:pPr>
          <a:r>
            <a:rPr lang="lt-LT" sz="1800" noProof="1"/>
            <a:t>Skaitome</a:t>
          </a:r>
        </a:p>
        <a:p>
          <a:pPr algn="l" defTabSz="914400">
            <a:buNone/>
          </a:pPr>
          <a:r>
            <a:rPr lang="lt-LT" sz="1800" noProof="1"/>
            <a:t> grožinę </a:t>
          </a:r>
        </a:p>
        <a:p>
          <a:pPr algn="l" defTabSz="914400">
            <a:buNone/>
          </a:pPr>
          <a:r>
            <a:rPr lang="lt-LT" sz="1800" noProof="1"/>
            <a:t>literatūrą,</a:t>
          </a:r>
        </a:p>
        <a:p>
          <a:pPr algn="l" defTabSz="914400">
            <a:buNone/>
          </a:pPr>
          <a:r>
            <a:rPr lang="lt-LT" sz="1800" noProof="1"/>
            <a:t>klausomės </a:t>
          </a:r>
        </a:p>
        <a:p>
          <a:pPr algn="l" defTabSz="914400">
            <a:buNone/>
          </a:pPr>
          <a:r>
            <a:rPr lang="lt-LT" sz="1800" noProof="1"/>
            <a:t>sekamų</a:t>
          </a:r>
        </a:p>
        <a:p>
          <a:pPr algn="l" defTabSz="914400">
            <a:buNone/>
          </a:pPr>
          <a:r>
            <a:rPr lang="lt-LT" sz="1800" noProof="1"/>
            <a:t> pasakų</a:t>
          </a:r>
        </a:p>
      </dgm:t>
    </dgm:pt>
    <dgm:pt modelId="{3ECE110E-B07E-4F19-B2DF-3E42E99B2E8D}" type="parTrans" cxnId="{33A927E1-3C94-4A92-8DB3-42886008240C}">
      <dgm:prSet/>
      <dgm:spPr/>
      <dgm:t>
        <a:bodyPr/>
        <a:lstStyle/>
        <a:p>
          <a:endParaRPr lang="en-US"/>
        </a:p>
      </dgm:t>
    </dgm:pt>
    <dgm:pt modelId="{47B1D0F3-117D-4CE7-9037-3F5A4995054A}" type="sibTrans" cxnId="{33A927E1-3C94-4A92-8DB3-42886008240C}">
      <dgm:prSet/>
      <dgm:spPr/>
      <dgm:t>
        <a:bodyPr/>
        <a:lstStyle/>
        <a:p>
          <a:endParaRPr lang="en-US"/>
        </a:p>
      </dgm:t>
    </dgm:pt>
    <dgm:pt modelId="{53E178EC-6BAA-4811-8D5F-C71DEECB230C}">
      <dgm:prSet custT="1"/>
      <dgm:spPr/>
      <dgm:t>
        <a:bodyPr/>
        <a:lstStyle/>
        <a:p>
          <a:r>
            <a:rPr lang="lt-LT" sz="1800" dirty="0"/>
            <a:t>Žaidžiame</a:t>
          </a:r>
        </a:p>
        <a:p>
          <a:r>
            <a:rPr lang="lt-LT" sz="1800" dirty="0"/>
            <a:t> </a:t>
          </a:r>
          <a:r>
            <a:rPr lang="lt-LT" sz="1800" dirty="0" smtClean="0"/>
            <a:t>judriuosius,</a:t>
          </a:r>
          <a:endParaRPr lang="lt-LT" sz="1800" dirty="0"/>
        </a:p>
        <a:p>
          <a:r>
            <a:rPr lang="lt-LT" sz="1800" dirty="0"/>
            <a:t>siužetinius,</a:t>
          </a:r>
        </a:p>
        <a:p>
          <a:r>
            <a:rPr lang="lt-LT" sz="1800" dirty="0"/>
            <a:t>stalo,</a:t>
          </a:r>
        </a:p>
        <a:p>
          <a:r>
            <a:rPr lang="lt-LT" sz="1800" dirty="0"/>
            <a:t> žaidimus</a:t>
          </a:r>
        </a:p>
      </dgm:t>
    </dgm:pt>
    <dgm:pt modelId="{B1BED0CB-B711-488B-A43E-A75A8100E2D8}" type="parTrans" cxnId="{FF998D6D-E8DE-4DB8-A975-A3CFBEFA18EB}">
      <dgm:prSet/>
      <dgm:spPr/>
      <dgm:t>
        <a:bodyPr/>
        <a:lstStyle/>
        <a:p>
          <a:endParaRPr lang="lt-LT"/>
        </a:p>
      </dgm:t>
    </dgm:pt>
    <dgm:pt modelId="{4D45E4BC-9040-4E0C-8FC1-7B905D29DA2E}" type="sibTrans" cxnId="{FF998D6D-E8DE-4DB8-A975-A3CFBEFA18EB}">
      <dgm:prSet/>
      <dgm:spPr/>
      <dgm:t>
        <a:bodyPr/>
        <a:lstStyle/>
        <a:p>
          <a:endParaRPr lang="lt-LT"/>
        </a:p>
      </dgm:t>
    </dgm:pt>
    <dgm:pt modelId="{DA17B75E-5A92-42B6-B882-BFD853FDE70A}" type="pres">
      <dgm:prSet presAssocID="{41DDEAAE-DE55-45A3-A4F7-3874E0140D37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lt-LT"/>
        </a:p>
      </dgm:t>
    </dgm:pt>
    <dgm:pt modelId="{77E2C326-0B54-4DA9-B0F0-ED0A80744620}" type="pres">
      <dgm:prSet presAssocID="{41DDEAAE-DE55-45A3-A4F7-3874E0140D37}" presName="arrow" presStyleLbl="bgShp" presStyleIdx="0" presStyleCnt="1" custScaleX="117647"/>
      <dgm:spPr/>
    </dgm:pt>
    <dgm:pt modelId="{1C2D94E4-CAF1-4FD5-B9B3-A7626E643880}" type="pres">
      <dgm:prSet presAssocID="{41DDEAAE-DE55-45A3-A4F7-3874E0140D37}" presName="linearProcess" presStyleCnt="0"/>
      <dgm:spPr/>
    </dgm:pt>
    <dgm:pt modelId="{C7F825A2-1F0D-4B34-AD3C-BD55C562D6AF}" type="pres">
      <dgm:prSet presAssocID="{E4D23657-D1E8-4B22-974B-8DC90813F51B}" presName="textNode" presStyleLbl="node1" presStyleIdx="0" presStyleCnt="6" custScaleX="147942" custScaleY="134000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3C5CA5AC-A6AE-45AA-BCC0-125DEA6B7857}" type="pres">
      <dgm:prSet presAssocID="{529487B0-19AA-4AAC-8F83-CF2C113EB84D}" presName="sibTrans" presStyleCnt="0"/>
      <dgm:spPr/>
    </dgm:pt>
    <dgm:pt modelId="{81F1CCD3-986D-46C7-AE84-4E778D26116D}" type="pres">
      <dgm:prSet presAssocID="{53E178EC-6BAA-4811-8D5F-C71DEECB230C}" presName="textNode" presStyleLbl="node1" presStyleIdx="1" presStyleCnt="6" custScaleX="117736" custScaleY="165867" custLinFactNeighborX="28702" custLinFactNeighborY="6222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29EE10F2-A131-4A6B-901A-3130A49C3E2C}" type="pres">
      <dgm:prSet presAssocID="{4D45E4BC-9040-4E0C-8FC1-7B905D29DA2E}" presName="sibTrans" presStyleCnt="0"/>
      <dgm:spPr/>
    </dgm:pt>
    <dgm:pt modelId="{5A9C0996-45BC-459C-AB31-2F3181B56ED9}" type="pres">
      <dgm:prSet presAssocID="{EF034794-D109-40B6-8FA2-8971C3123AB6}" presName="textNode" presStyleLbl="node1" presStyleIdx="2" presStyleCnt="6" custScaleX="128192" custScaleY="177224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90803CC2-2983-4779-863C-E56A3F5C413E}" type="pres">
      <dgm:prSet presAssocID="{CDDFC891-FC62-4131-A642-2D94388BCCE2}" presName="sibTrans" presStyleCnt="0"/>
      <dgm:spPr/>
    </dgm:pt>
    <dgm:pt modelId="{E91B5930-3670-458E-BFD1-264613EAAAF0}" type="pres">
      <dgm:prSet presAssocID="{15E11DBD-E9B5-4BCF-A56C-7AAE26CE30DC}" presName="textNode" presStyleLbl="node1" presStyleIdx="3" presStyleCnt="6" custScaleX="163832" custScaleY="167778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2D3DDA64-52F4-4E6B-BEE8-0C9E1EFBFA87}" type="pres">
      <dgm:prSet presAssocID="{329BDEDB-415B-4AB3-B964-E819D0C56DBB}" presName="sibTrans" presStyleCnt="0"/>
      <dgm:spPr/>
    </dgm:pt>
    <dgm:pt modelId="{FCF00E12-72A0-4B2F-8114-D2BC30131D3B}" type="pres">
      <dgm:prSet presAssocID="{778AA374-0E17-4AEA-8EB6-0C342D57D8D8}" presName="textNode" presStyleLbl="node1" presStyleIdx="4" presStyleCnt="6" custScaleX="161032" custScaleY="173111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CAC64B3B-728D-4896-88AC-9B3A9DB4406E}" type="pres">
      <dgm:prSet presAssocID="{1A604594-E883-4DA9-8A2A-16DFACE8640A}" presName="sibTrans" presStyleCnt="0"/>
      <dgm:spPr/>
    </dgm:pt>
    <dgm:pt modelId="{D5B5AD63-E61F-441B-9C80-BD610EF35B82}" type="pres">
      <dgm:prSet presAssocID="{05F1A7D0-6E45-49DA-80B3-7FF4B8783E58}" presName="textNode" presStyleLbl="node1" presStyleIdx="5" presStyleCnt="6" custScaleX="113969" custScaleY="148222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</dgm:ptLst>
  <dgm:cxnLst>
    <dgm:cxn modelId="{80FF73C0-9BCD-436E-A85B-D6D7D322462C}" srcId="{41DDEAAE-DE55-45A3-A4F7-3874E0140D37}" destId="{EF034794-D109-40B6-8FA2-8971C3123AB6}" srcOrd="2" destOrd="0" parTransId="{64D09C75-3D44-4CEF-9459-5C91DB44A9EA}" sibTransId="{CDDFC891-FC62-4131-A642-2D94388BCCE2}"/>
    <dgm:cxn modelId="{83C48311-689F-4FA4-89F3-B5015FC2FC02}" type="presOf" srcId="{778AA374-0E17-4AEA-8EB6-0C342D57D8D8}" destId="{FCF00E12-72A0-4B2F-8114-D2BC30131D3B}" srcOrd="0" destOrd="0" presId="urn:microsoft.com/office/officeart/2005/8/layout/hProcess9"/>
    <dgm:cxn modelId="{5E0737F0-6DE4-4885-BC59-82E10D617E50}" srcId="{41DDEAAE-DE55-45A3-A4F7-3874E0140D37}" destId="{15E11DBD-E9B5-4BCF-A56C-7AAE26CE30DC}" srcOrd="3" destOrd="0" parTransId="{B7B43D5B-12E9-44B1-B818-4B50F6AD3C0A}" sibTransId="{329BDEDB-415B-4AB3-B964-E819D0C56DBB}"/>
    <dgm:cxn modelId="{9D91613E-A95F-4970-9B6F-4027DE0B2077}" type="presOf" srcId="{15E11DBD-E9B5-4BCF-A56C-7AAE26CE30DC}" destId="{E91B5930-3670-458E-BFD1-264613EAAAF0}" srcOrd="0" destOrd="0" presId="urn:microsoft.com/office/officeart/2005/8/layout/hProcess9"/>
    <dgm:cxn modelId="{0E4404CD-7C3D-4AED-95B5-2BD256EE6D7A}" type="presOf" srcId="{EF034794-D109-40B6-8FA2-8971C3123AB6}" destId="{5A9C0996-45BC-459C-AB31-2F3181B56ED9}" srcOrd="0" destOrd="0" presId="urn:microsoft.com/office/officeart/2005/8/layout/hProcess9"/>
    <dgm:cxn modelId="{8B928885-D4AD-441E-A9BE-E0C31AE8A2A1}" type="presOf" srcId="{53E178EC-6BAA-4811-8D5F-C71DEECB230C}" destId="{81F1CCD3-986D-46C7-AE84-4E778D26116D}" srcOrd="0" destOrd="0" presId="urn:microsoft.com/office/officeart/2005/8/layout/hProcess9"/>
    <dgm:cxn modelId="{6F55886F-2AC8-4F4F-B328-821CB3A2117B}" srcId="{41DDEAAE-DE55-45A3-A4F7-3874E0140D37}" destId="{778AA374-0E17-4AEA-8EB6-0C342D57D8D8}" srcOrd="4" destOrd="0" parTransId="{5E28F01D-9664-415C-A0CD-EBFDAB29426C}" sibTransId="{1A604594-E883-4DA9-8A2A-16DFACE8640A}"/>
    <dgm:cxn modelId="{443BCD38-6245-43EC-980C-6BE0845ACE4C}" type="presOf" srcId="{05F1A7D0-6E45-49DA-80B3-7FF4B8783E58}" destId="{D5B5AD63-E61F-441B-9C80-BD610EF35B82}" srcOrd="0" destOrd="0" presId="urn:microsoft.com/office/officeart/2005/8/layout/hProcess9"/>
    <dgm:cxn modelId="{33A927E1-3C94-4A92-8DB3-42886008240C}" srcId="{41DDEAAE-DE55-45A3-A4F7-3874E0140D37}" destId="{05F1A7D0-6E45-49DA-80B3-7FF4B8783E58}" srcOrd="5" destOrd="0" parTransId="{3ECE110E-B07E-4F19-B2DF-3E42E99B2E8D}" sibTransId="{47B1D0F3-117D-4CE7-9037-3F5A4995054A}"/>
    <dgm:cxn modelId="{99F95D8E-A851-4953-A3C5-9BF7753ED9FA}" srcId="{41DDEAAE-DE55-45A3-A4F7-3874E0140D37}" destId="{E4D23657-D1E8-4B22-974B-8DC90813F51B}" srcOrd="0" destOrd="0" parTransId="{89EF0911-2234-42D0-AEF3-7FADAFD12999}" sibTransId="{529487B0-19AA-4AAC-8F83-CF2C113EB84D}"/>
    <dgm:cxn modelId="{FF998D6D-E8DE-4DB8-A975-A3CFBEFA18EB}" srcId="{41DDEAAE-DE55-45A3-A4F7-3874E0140D37}" destId="{53E178EC-6BAA-4811-8D5F-C71DEECB230C}" srcOrd="1" destOrd="0" parTransId="{B1BED0CB-B711-488B-A43E-A75A8100E2D8}" sibTransId="{4D45E4BC-9040-4E0C-8FC1-7B905D29DA2E}"/>
    <dgm:cxn modelId="{950F904D-3341-41BB-9508-E656FD34F7FF}" type="presOf" srcId="{E4D23657-D1E8-4B22-974B-8DC90813F51B}" destId="{C7F825A2-1F0D-4B34-AD3C-BD55C562D6AF}" srcOrd="0" destOrd="0" presId="urn:microsoft.com/office/officeart/2005/8/layout/hProcess9"/>
    <dgm:cxn modelId="{93BE877B-31E8-47D0-8CFC-7DCD07DBB9F2}" type="presOf" srcId="{41DDEAAE-DE55-45A3-A4F7-3874E0140D37}" destId="{DA17B75E-5A92-42B6-B882-BFD853FDE70A}" srcOrd="0" destOrd="0" presId="urn:microsoft.com/office/officeart/2005/8/layout/hProcess9"/>
    <dgm:cxn modelId="{BC090FC2-0677-4C3B-A11E-BFBC7E6A6F27}" type="presParOf" srcId="{DA17B75E-5A92-42B6-B882-BFD853FDE70A}" destId="{77E2C326-0B54-4DA9-B0F0-ED0A80744620}" srcOrd="0" destOrd="0" presId="urn:microsoft.com/office/officeart/2005/8/layout/hProcess9"/>
    <dgm:cxn modelId="{10977F3A-5184-4370-9328-BD9F6BA1E11F}" type="presParOf" srcId="{DA17B75E-5A92-42B6-B882-BFD853FDE70A}" destId="{1C2D94E4-CAF1-4FD5-B9B3-A7626E643880}" srcOrd="1" destOrd="0" presId="urn:microsoft.com/office/officeart/2005/8/layout/hProcess9"/>
    <dgm:cxn modelId="{46EFAE74-6C95-471B-B50B-13FDFB5A1CEE}" type="presParOf" srcId="{1C2D94E4-CAF1-4FD5-B9B3-A7626E643880}" destId="{C7F825A2-1F0D-4B34-AD3C-BD55C562D6AF}" srcOrd="0" destOrd="0" presId="urn:microsoft.com/office/officeart/2005/8/layout/hProcess9"/>
    <dgm:cxn modelId="{856988A5-6194-4CCD-9E84-F76CD97B7892}" type="presParOf" srcId="{1C2D94E4-CAF1-4FD5-B9B3-A7626E643880}" destId="{3C5CA5AC-A6AE-45AA-BCC0-125DEA6B7857}" srcOrd="1" destOrd="0" presId="urn:microsoft.com/office/officeart/2005/8/layout/hProcess9"/>
    <dgm:cxn modelId="{600BA6B8-2054-485E-9E2A-960303FBC9C8}" type="presParOf" srcId="{1C2D94E4-CAF1-4FD5-B9B3-A7626E643880}" destId="{81F1CCD3-986D-46C7-AE84-4E778D26116D}" srcOrd="2" destOrd="0" presId="urn:microsoft.com/office/officeart/2005/8/layout/hProcess9"/>
    <dgm:cxn modelId="{FFCAAEB4-3F95-4CD8-A296-E828C30EC6C2}" type="presParOf" srcId="{1C2D94E4-CAF1-4FD5-B9B3-A7626E643880}" destId="{29EE10F2-A131-4A6B-901A-3130A49C3E2C}" srcOrd="3" destOrd="0" presId="urn:microsoft.com/office/officeart/2005/8/layout/hProcess9"/>
    <dgm:cxn modelId="{247AC3AA-A633-492D-BDF8-51B742797728}" type="presParOf" srcId="{1C2D94E4-CAF1-4FD5-B9B3-A7626E643880}" destId="{5A9C0996-45BC-459C-AB31-2F3181B56ED9}" srcOrd="4" destOrd="0" presId="urn:microsoft.com/office/officeart/2005/8/layout/hProcess9"/>
    <dgm:cxn modelId="{0F91FC44-20F9-4D73-A335-9D2F94BA55BD}" type="presParOf" srcId="{1C2D94E4-CAF1-4FD5-B9B3-A7626E643880}" destId="{90803CC2-2983-4779-863C-E56A3F5C413E}" srcOrd="5" destOrd="0" presId="urn:microsoft.com/office/officeart/2005/8/layout/hProcess9"/>
    <dgm:cxn modelId="{DB9DC809-0736-40FD-AF74-F06CBC596333}" type="presParOf" srcId="{1C2D94E4-CAF1-4FD5-B9B3-A7626E643880}" destId="{E91B5930-3670-458E-BFD1-264613EAAAF0}" srcOrd="6" destOrd="0" presId="urn:microsoft.com/office/officeart/2005/8/layout/hProcess9"/>
    <dgm:cxn modelId="{06FC1414-7C74-4E47-9BB8-7D0CEB7EEE9B}" type="presParOf" srcId="{1C2D94E4-CAF1-4FD5-B9B3-A7626E643880}" destId="{2D3DDA64-52F4-4E6B-BEE8-0C9E1EFBFA87}" srcOrd="7" destOrd="0" presId="urn:microsoft.com/office/officeart/2005/8/layout/hProcess9"/>
    <dgm:cxn modelId="{98D2DB4E-D08D-44CD-8288-60FE943CB07A}" type="presParOf" srcId="{1C2D94E4-CAF1-4FD5-B9B3-A7626E643880}" destId="{FCF00E12-72A0-4B2F-8114-D2BC30131D3B}" srcOrd="8" destOrd="0" presId="urn:microsoft.com/office/officeart/2005/8/layout/hProcess9"/>
    <dgm:cxn modelId="{38558935-A23C-44F9-8C20-E3E52C4AA49A}" type="presParOf" srcId="{1C2D94E4-CAF1-4FD5-B9B3-A7626E643880}" destId="{CAC64B3B-728D-4896-88AC-9B3A9DB4406E}" srcOrd="9" destOrd="0" presId="urn:microsoft.com/office/officeart/2005/8/layout/hProcess9"/>
    <dgm:cxn modelId="{B51FDD9A-CDE5-4321-9FC7-2E4CC915074E}" type="presParOf" srcId="{1C2D94E4-CAF1-4FD5-B9B3-A7626E643880}" destId="{D5B5AD63-E61F-441B-9C80-BD610EF35B82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E2C326-0B54-4DA9-B0F0-ED0A80744620}">
      <dsp:nvSpPr>
        <dsp:cNvPr id="0" name=""/>
        <dsp:cNvSpPr/>
      </dsp:nvSpPr>
      <dsp:spPr>
        <a:xfrm>
          <a:off x="2" y="0"/>
          <a:ext cx="11661908" cy="3727174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F825A2-1F0D-4B34-AD3C-BD55C562D6AF}">
      <dsp:nvSpPr>
        <dsp:cNvPr id="0" name=""/>
        <dsp:cNvSpPr/>
      </dsp:nvSpPr>
      <dsp:spPr>
        <a:xfrm>
          <a:off x="1875" y="864704"/>
          <a:ext cx="1882820" cy="19977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noProof="1" smtClean="0"/>
            <a:t>Organizuojame</a:t>
          </a:r>
          <a:endParaRPr lang="lt-LT" sz="1800" kern="1200" noProof="1"/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noProof="1"/>
            <a:t>edukacines,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noProof="1"/>
            <a:t>sportines,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noProof="1"/>
            <a:t>pramogines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noProof="1"/>
            <a:t> išvykas</a:t>
          </a:r>
        </a:p>
      </dsp:txBody>
      <dsp:txXfrm>
        <a:off x="93787" y="956616"/>
        <a:ext cx="1698996" cy="1813941"/>
      </dsp:txXfrm>
    </dsp:sp>
    <dsp:sp modelId="{81F1CCD3-986D-46C7-AE84-4E778D26116D}">
      <dsp:nvSpPr>
        <dsp:cNvPr id="0" name=""/>
        <dsp:cNvSpPr/>
      </dsp:nvSpPr>
      <dsp:spPr>
        <a:xfrm>
          <a:off x="2157689" y="719918"/>
          <a:ext cx="1498396" cy="24728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800" kern="1200" dirty="0"/>
            <a:t>Žaidžiame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800" kern="1200" dirty="0"/>
            <a:t> </a:t>
          </a:r>
          <a:r>
            <a:rPr lang="lt-LT" sz="1800" kern="1200" dirty="0" smtClean="0"/>
            <a:t>judriuosius,</a:t>
          </a:r>
          <a:endParaRPr lang="lt-LT" sz="1800" kern="1200" dirty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800" kern="1200" dirty="0"/>
            <a:t>siužetinius,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800" kern="1200" dirty="0"/>
            <a:t>stalo,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800" kern="1200" dirty="0"/>
            <a:t> žaidimus</a:t>
          </a:r>
        </a:p>
      </dsp:txBody>
      <dsp:txXfrm>
        <a:off x="2230835" y="793064"/>
        <a:ext cx="1352104" cy="2326568"/>
      </dsp:txXfrm>
    </dsp:sp>
    <dsp:sp modelId="{5A9C0996-45BC-459C-AB31-2F3181B56ED9}">
      <dsp:nvSpPr>
        <dsp:cNvPr id="0" name=""/>
        <dsp:cNvSpPr/>
      </dsp:nvSpPr>
      <dsp:spPr>
        <a:xfrm>
          <a:off x="3807317" y="542497"/>
          <a:ext cx="1631467" cy="264217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noProof="1"/>
            <a:t>Dalyvaujame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noProof="1"/>
            <a:t> mokyklos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noProof="1"/>
            <a:t> neformaliojo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noProof="1"/>
            <a:t> ugdymo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noProof="1"/>
            <a:t> veikloje</a:t>
          </a:r>
        </a:p>
      </dsp:txBody>
      <dsp:txXfrm>
        <a:off x="3886959" y="622139"/>
        <a:ext cx="1472183" cy="2482894"/>
      </dsp:txXfrm>
    </dsp:sp>
    <dsp:sp modelId="{E91B5930-3670-458E-BFD1-264613EAAAF0}">
      <dsp:nvSpPr>
        <dsp:cNvPr id="0" name=""/>
        <dsp:cNvSpPr/>
      </dsp:nvSpPr>
      <dsp:spPr>
        <a:xfrm>
          <a:off x="5650896" y="612911"/>
          <a:ext cx="2085048" cy="250135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noProof="1"/>
            <a:t>Organizuojame 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noProof="1"/>
            <a:t>pažintinę,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noProof="1"/>
            <a:t>meninę-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noProof="1"/>
            <a:t>kultūrinę,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noProof="1"/>
            <a:t>darbinę mokinių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noProof="1"/>
            <a:t> veiklą</a:t>
          </a:r>
        </a:p>
      </dsp:txBody>
      <dsp:txXfrm>
        <a:off x="5752680" y="714695"/>
        <a:ext cx="1881480" cy="2297783"/>
      </dsp:txXfrm>
    </dsp:sp>
    <dsp:sp modelId="{FCF00E12-72A0-4B2F-8114-D2BC30131D3B}">
      <dsp:nvSpPr>
        <dsp:cNvPr id="0" name=""/>
        <dsp:cNvSpPr/>
      </dsp:nvSpPr>
      <dsp:spPr>
        <a:xfrm>
          <a:off x="7948057" y="573157"/>
          <a:ext cx="2049413" cy="258085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noProof="1"/>
            <a:t>Klausomės 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noProof="1"/>
            <a:t>muzikos,žiūrime 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noProof="1"/>
            <a:t>kino filmus,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noProof="1"/>
            <a:t>organizuojame 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noProof="1"/>
            <a:t>diskotekas</a:t>
          </a:r>
        </a:p>
      </dsp:txBody>
      <dsp:txXfrm>
        <a:off x="8048101" y="673201"/>
        <a:ext cx="1849325" cy="2380771"/>
      </dsp:txXfrm>
    </dsp:sp>
    <dsp:sp modelId="{D5B5AD63-E61F-441B-9C80-BD610EF35B82}">
      <dsp:nvSpPr>
        <dsp:cNvPr id="0" name=""/>
        <dsp:cNvSpPr/>
      </dsp:nvSpPr>
      <dsp:spPr>
        <a:xfrm>
          <a:off x="10209583" y="758688"/>
          <a:ext cx="1450454" cy="220979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noProof="1"/>
            <a:t>Skaitome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noProof="1"/>
            <a:t> grožinę 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noProof="1"/>
            <a:t>literatūrą,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noProof="1"/>
            <a:t>klausomės 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noProof="1"/>
            <a:t>sekamų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noProof="1"/>
            <a:t> pasakų</a:t>
          </a:r>
        </a:p>
      </dsp:txBody>
      <dsp:txXfrm>
        <a:off x="10280388" y="829493"/>
        <a:ext cx="1308844" cy="20681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33BB8-6C7A-4BE0-9B55-9EAC48D52EC6}" type="datetimeFigureOut">
              <a:rPr lang="en-US"/>
              <a:t>11/3/2016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en-US"/>
              <a:t>11/3/2016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935E2820-AFE1-45FA-949E-17BDB534E1DC}" type="slidenum">
              <a:rPr lang="en-US" sz="1200" b="0" i="0">
                <a:latin typeface="Euphemia"/>
                <a:ea typeface="+mn-ea"/>
                <a:cs typeface="+mn-cs"/>
              </a:rPr>
              <a:t>1</a:t>
            </a:fld>
            <a:endParaRPr lang="en-US" sz="1200" b="0" i="0"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lt-LT" smtClean="0"/>
              <a:t>49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25387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Pasitinkame mūsų sportininkus grįžtančius iš varžybų.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lt-LT" smtClean="0"/>
              <a:t>56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68995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Organizuojame diskotekas.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lt-LT" smtClean="0"/>
              <a:t>57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16462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„Sveikas žmogus-sveika visuomenė“- sveikatos stiprinimo programa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lt-LT" smtClean="0"/>
              <a:t>61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46517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Popietė „Į kūrybos</a:t>
            </a:r>
            <a:r>
              <a:rPr lang="lt-LT" baseline="0" dirty="0"/>
              <a:t> šalį“</a:t>
            </a:r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lt-LT" smtClean="0"/>
              <a:t>63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37853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Švenčiame Motinos dieną.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lt-LT" smtClean="0"/>
              <a:t>66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79163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lt-LT" smtClean="0"/>
              <a:t>67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085432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Kalėdinės šventės mokykloje.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lt-LT" smtClean="0"/>
              <a:t>74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442317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err="1"/>
              <a:t>Išdykaujam,pramogaujam</a:t>
            </a:r>
            <a:r>
              <a:rPr lang="lt-LT" dirty="0"/>
              <a:t>.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lt-LT" smtClean="0"/>
              <a:t>104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80212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Į rudens atostogas vaikus palydėjo moliūgai- žibintai.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lt-LT" smtClean="0"/>
              <a:t>130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44524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lt-LT" smtClean="0"/>
              <a:t>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56975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Organizuojame talkas.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lt-LT" smtClean="0"/>
              <a:t>17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59849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Nuo mažens pratinamės</a:t>
            </a:r>
            <a:r>
              <a:rPr lang="lt-LT" baseline="0" dirty="0"/>
              <a:t> prie švaros ir tvarkos....</a:t>
            </a:r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lt-LT" smtClean="0"/>
              <a:t>20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08685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Gražiname mokyklos aplinką – sodiname bijūnus</a:t>
            </a:r>
            <a:br>
              <a:rPr lang="lt-LT" dirty="0"/>
            </a:br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lt-LT" smtClean="0"/>
              <a:t>23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99824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Kepame šokoladinius keksiukus.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lt-LT" smtClean="0"/>
              <a:t>25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30236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lt-LT" smtClean="0"/>
              <a:t>26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00421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Švenčiame gimtadienius.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lt-LT" smtClean="0"/>
              <a:t>42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44016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Treniruotės miesto sporto centro salėje</a:t>
            </a:r>
            <a:r>
              <a:rPr lang="lt-LT" baseline="0" dirty="0"/>
              <a:t> su treneriu Edvinu.</a:t>
            </a:r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lt-LT" smtClean="0"/>
              <a:t>48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9050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lt-LT"/>
              <a:t>Spustelėję redag. ruoš. pavad. stilių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 smtClean="0"/>
              <a:t>11/3/2016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97718523"/>
      </p:ext>
    </p:extLst>
  </p:cSld>
  <p:clrMapOvr>
    <a:masterClrMapping/>
  </p:clrMapOvr>
  <p:transition spd="slow" advTm="5000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 smtClean="0"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52397232"/>
      </p:ext>
    </p:extLst>
  </p:cSld>
  <p:clrMapOvr>
    <a:masterClrMapping/>
  </p:clrMapOvr>
  <p:transition spd="slow" advTm="5000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lt-LT"/>
              <a:t>Spustelėję redag. ruoš. pavad. stilių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 smtClean="0"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00285129"/>
      </p:ext>
    </p:extLst>
  </p:cSld>
  <p:clrMapOvr>
    <a:masterClrMapping/>
  </p:clrMapOvr>
  <p:transition spd="slow" advTm="5000">
    <p:cover/>
  </p:transition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 smtClean="0"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74110908"/>
      </p:ext>
    </p:extLst>
  </p:cSld>
  <p:clrMapOvr>
    <a:masterClrMapping/>
  </p:clrMapOvr>
  <p:transition spd="slow" advTm="5000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kyriaus antraštė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lt-LT"/>
              <a:t>Spustelėję redag. ruoš. pavad. stilių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 smtClean="0"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36199378"/>
      </p:ext>
    </p:extLst>
  </p:cSld>
  <p:clrMapOvr>
    <a:masterClrMapping/>
  </p:clrMapOvr>
  <p:transition spd="slow" advTm="5000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o blok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 smtClean="0"/>
              <a:t>11/3/2016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83473079"/>
      </p:ext>
    </p:extLst>
  </p:cSld>
  <p:clrMapOvr>
    <a:masterClrMapping/>
  </p:clrMapOvr>
  <p:transition spd="slow" advTm="5000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a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 smtClean="0"/>
              <a:t>11/3/2016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7801321"/>
      </p:ext>
    </p:extLst>
  </p:cSld>
  <p:clrMapOvr>
    <a:masterClrMapping/>
  </p:clrMapOvr>
  <p:transition spd="slow" advTm="5000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 smtClean="0"/>
              <a:t>11/3/2016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58819117"/>
      </p:ext>
    </p:extLst>
  </p:cSld>
  <p:clrMapOvr>
    <a:masterClrMapping/>
  </p:clrMapOvr>
  <p:transition spd="slow" advTm="5000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 smtClean="0"/>
              <a:t>11/3/2016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8064245"/>
      </p:ext>
    </p:extLst>
  </p:cSld>
  <p:clrMapOvr>
    <a:masterClrMapping/>
  </p:clrMapOvr>
  <p:transition spd="slow" advTm="5000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su aprašu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lt-LT"/>
              <a:t>Spustelėję redag. ruoš. pavad. stilių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 smtClean="0"/>
              <a:t>11/3/2016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82480441"/>
      </p:ext>
    </p:extLst>
  </p:cSld>
  <p:clrMapOvr>
    <a:masterClrMapping/>
  </p:clrMapOvr>
  <p:transition spd="slow" advTm="5000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uotrauka su antrašt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lt-LT"/>
              <a:t>Spustelėję redag. ruoš. pavad. stilių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 smtClean="0"/>
              <a:t>11/3/2016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lt-LT" smtClean="0"/>
              <a:t>‹#›</a:t>
            </a:fld>
            <a:endParaRPr lang="lt-LT"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piktogr. norėdami įtraukti pav.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30677294"/>
      </p:ext>
    </p:extLst>
  </p:cSld>
  <p:clrMapOvr>
    <a:masterClrMapping/>
  </p:clrMapOvr>
  <p:transition spd="slow" advTm="5000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t-LT"/>
              <a:t>Spustelėję redag. ruoš. pavad. stilių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9D3B9702-7FBF-4720-8670-571C5E7EEDDE}" type="datetime1">
              <a:rPr lang="en-US" smtClean="0"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accent2"/>
                </a:solidFill>
              </a:defRPr>
            </a:lvl1pPr>
          </a:lstStyle>
          <a:p>
            <a:fld id="{8FDBFFB2-86D9-4B8F-A59A-553A60B94BBE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824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5000">
    <p:cover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7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g"/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9.jpe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ctrTitle"/>
          </p:nvPr>
        </p:nvSpPr>
        <p:spPr>
          <a:xfrm>
            <a:off x="1365464" y="1533099"/>
            <a:ext cx="7091361" cy="2793906"/>
          </a:xfrm>
        </p:spPr>
        <p:txBody>
          <a:bodyPr>
            <a:normAutofit fontScale="90000"/>
          </a:bodyPr>
          <a:lstStyle/>
          <a:p>
            <a:r>
              <a:rPr lang="lt-LT" noProof="1"/>
              <a:t>Kazlų Rūdos specialiosios mokyklos popamokinė mokinių veikla</a:t>
            </a:r>
          </a:p>
        </p:txBody>
      </p:sp>
      <p:sp>
        <p:nvSpPr>
          <p:cNvPr id="3" name="2 paantraštė"/>
          <p:cNvSpPr>
            <a:spLocks noGrp="1"/>
          </p:cNvSpPr>
          <p:nvPr>
            <p:ph type="subTitle" idx="1"/>
          </p:nvPr>
        </p:nvSpPr>
        <p:spPr>
          <a:xfrm>
            <a:off x="354841" y="5922498"/>
            <a:ext cx="7051105" cy="808103"/>
          </a:xfrm>
        </p:spPr>
        <p:txBody>
          <a:bodyPr>
            <a:normAutofit fontScale="92500"/>
          </a:bodyPr>
          <a:lstStyle/>
          <a:p>
            <a:r>
              <a:rPr lang="lt-LT" noProof="1"/>
              <a:t>Paruošė auklėtojos: Inga Kontvainienė,Birutė Bacevičienė,Valerija Gorianova,Birutė Barkauskienė</a:t>
            </a:r>
          </a:p>
        </p:txBody>
      </p:sp>
      <p:pic>
        <p:nvPicPr>
          <p:cNvPr id="4" name="Neda-Pasaku Saly 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41170" y="5922498"/>
            <a:ext cx="609600" cy="4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p:transition spd="slow" advTm="483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Lankomės miesto vaikų žaidimų aikštelėse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508" y="1600200"/>
            <a:ext cx="3749409" cy="41148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019" y="1982686"/>
            <a:ext cx="2586645" cy="4114800"/>
          </a:xfrm>
        </p:spPr>
      </p:pic>
    </p:spTree>
    <p:extLst>
      <p:ext uri="{BB962C8B-B14F-4D97-AF65-F5344CB8AC3E}">
        <p14:creationId xmlns:p14="http://schemas.microsoft.com/office/powerpoint/2010/main" val="598588761"/>
      </p:ext>
    </p:extLst>
  </p:cSld>
  <p:clrMapOvr>
    <a:masterClrMapping/>
  </p:clrMapOvr>
  <p:transition spd="slow" advTm="3967">
    <p:cover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25" y="1172093"/>
            <a:ext cx="4568825" cy="3429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092" y="2020928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3784106034"/>
      </p:ext>
    </p:extLst>
  </p:cSld>
  <p:clrMapOvr>
    <a:masterClrMapping/>
  </p:clrMapOvr>
  <p:transition spd="slow" advTm="4012">
    <p:cover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84" y="1352294"/>
            <a:ext cx="4572000" cy="3432175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042" y="1996476"/>
            <a:ext cx="4572000" cy="3425825"/>
          </a:xfrm>
        </p:spPr>
      </p:pic>
    </p:spTree>
    <p:extLst>
      <p:ext uri="{BB962C8B-B14F-4D97-AF65-F5344CB8AC3E}">
        <p14:creationId xmlns:p14="http://schemas.microsoft.com/office/powerpoint/2010/main" val="2110722928"/>
      </p:ext>
    </p:extLst>
  </p:cSld>
  <p:clrMapOvr>
    <a:masterClrMapping/>
  </p:clrMapOvr>
  <p:transition spd="slow" advTm="3950">
    <p:cover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9" y="1278154"/>
            <a:ext cx="4572000" cy="3429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364" y="2087254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423670421"/>
      </p:ext>
    </p:extLst>
  </p:cSld>
  <p:clrMapOvr>
    <a:masterClrMapping/>
  </p:clrMapOvr>
  <p:transition spd="slow" advTm="3786">
    <p:cover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19" y="1284551"/>
            <a:ext cx="4572000" cy="3429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7" y="2000222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4280029970"/>
      </p:ext>
    </p:extLst>
  </p:cSld>
  <p:clrMapOvr>
    <a:masterClrMapping/>
  </p:clrMapOvr>
  <p:transition spd="slow" advTm="4285">
    <p:cover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Nieko nėra mieliau  už nerūpestingą vaikystę...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13" y="2117969"/>
            <a:ext cx="4567844" cy="2747356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022" y="1666259"/>
            <a:ext cx="3086100" cy="4114800"/>
          </a:xfrm>
        </p:spPr>
      </p:pic>
    </p:spTree>
    <p:extLst>
      <p:ext uri="{BB962C8B-B14F-4D97-AF65-F5344CB8AC3E}">
        <p14:creationId xmlns:p14="http://schemas.microsoft.com/office/powerpoint/2010/main" val="1011530884"/>
      </p:ext>
    </p:extLst>
  </p:cSld>
  <p:clrMapOvr>
    <a:masterClrMapping/>
  </p:clrMapOvr>
  <p:transition spd="slow" advTm="3664">
    <p:cover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056" y="2165414"/>
            <a:ext cx="4572000" cy="257175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805" y="1295400"/>
            <a:ext cx="3089275" cy="4114800"/>
          </a:xfrm>
        </p:spPr>
      </p:pic>
    </p:spTree>
    <p:extLst>
      <p:ext uri="{BB962C8B-B14F-4D97-AF65-F5344CB8AC3E}">
        <p14:creationId xmlns:p14="http://schemas.microsoft.com/office/powerpoint/2010/main" val="2687123593"/>
      </p:ext>
    </p:extLst>
  </p:cSld>
  <p:clrMapOvr>
    <a:masterClrMapping/>
  </p:clrMapOvr>
  <p:transition spd="slow" advTm="4019">
    <p:cover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08" y="1394905"/>
            <a:ext cx="4572000" cy="3429000"/>
          </a:xfrm>
        </p:spPr>
      </p:pic>
      <p:pic>
        <p:nvPicPr>
          <p:cNvPr id="7" name="Turinio vietos rezervavimo ženklas 6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5952" y="2295018"/>
            <a:ext cx="4114800" cy="2314575"/>
          </a:xfrm>
        </p:spPr>
      </p:pic>
    </p:spTree>
    <p:extLst>
      <p:ext uri="{BB962C8B-B14F-4D97-AF65-F5344CB8AC3E}">
        <p14:creationId xmlns:p14="http://schemas.microsoft.com/office/powerpoint/2010/main" val="2272300117"/>
      </p:ext>
    </p:extLst>
  </p:cSld>
  <p:clrMapOvr>
    <a:masterClrMapping/>
  </p:clrMapOvr>
  <p:transition spd="slow" advTm="3910">
    <p:cover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56" y="1416050"/>
            <a:ext cx="4572000" cy="2951163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965" y="2138412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445061408"/>
      </p:ext>
    </p:extLst>
  </p:cSld>
  <p:clrMapOvr>
    <a:masterClrMapping/>
  </p:clrMapOvr>
  <p:transition spd="slow" advTm="3975">
    <p:cover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74" y="758066"/>
            <a:ext cx="4572000" cy="397827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02" y="2356585"/>
            <a:ext cx="4572000" cy="3049588"/>
          </a:xfrm>
        </p:spPr>
      </p:pic>
    </p:spTree>
    <p:extLst>
      <p:ext uri="{BB962C8B-B14F-4D97-AF65-F5344CB8AC3E}">
        <p14:creationId xmlns:p14="http://schemas.microsoft.com/office/powerpoint/2010/main" val="2199273662"/>
      </p:ext>
    </p:extLst>
  </p:cSld>
  <p:clrMapOvr>
    <a:masterClrMapping/>
  </p:clrMapOvr>
  <p:transition spd="slow" advTm="4075">
    <p:cover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0125" y="1550794"/>
            <a:ext cx="4114800" cy="2314575"/>
          </a:xfrm>
        </p:spPr>
      </p:pic>
      <p:pic>
        <p:nvPicPr>
          <p:cNvPr id="7" name="Turinio vietos rezervavimo ženklas 6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032" y="2151957"/>
            <a:ext cx="4572000" cy="3276600"/>
          </a:xfrm>
        </p:spPr>
      </p:pic>
    </p:spTree>
    <p:extLst>
      <p:ext uri="{BB962C8B-B14F-4D97-AF65-F5344CB8AC3E}">
        <p14:creationId xmlns:p14="http://schemas.microsoft.com/office/powerpoint/2010/main" val="3487414676"/>
      </p:ext>
    </p:extLst>
  </p:cSld>
  <p:clrMapOvr>
    <a:masterClrMapping/>
  </p:clrMapOvr>
  <p:transition spd="slow" advTm="4428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128" y="856488"/>
            <a:ext cx="2877312" cy="41148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47096" y="2225772"/>
            <a:ext cx="4114800" cy="2897695"/>
          </a:xfrm>
        </p:spPr>
      </p:pic>
    </p:spTree>
    <p:extLst>
      <p:ext uri="{BB962C8B-B14F-4D97-AF65-F5344CB8AC3E}">
        <p14:creationId xmlns:p14="http://schemas.microsoft.com/office/powerpoint/2010/main" val="3880309708"/>
      </p:ext>
    </p:extLst>
  </p:cSld>
  <p:clrMapOvr>
    <a:masterClrMapping/>
  </p:clrMapOvr>
  <p:transition spd="slow" advTm="3961">
    <p:cover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923" y="1403602"/>
            <a:ext cx="3368675" cy="4114800"/>
          </a:xfrm>
        </p:spPr>
      </p:pic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8738" y="1654910"/>
            <a:ext cx="4114800" cy="2314575"/>
          </a:xfrm>
        </p:spPr>
      </p:pic>
    </p:spTree>
    <p:extLst>
      <p:ext uri="{BB962C8B-B14F-4D97-AF65-F5344CB8AC3E}">
        <p14:creationId xmlns:p14="http://schemas.microsoft.com/office/powerpoint/2010/main" val="4119840229"/>
      </p:ext>
    </p:extLst>
  </p:cSld>
  <p:clrMapOvr>
    <a:masterClrMapping/>
  </p:clrMapOvr>
  <p:transition spd="slow" advTm="3954">
    <p:cover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45792" y="1660207"/>
            <a:ext cx="4114800" cy="258762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464" y="1307592"/>
            <a:ext cx="2946400" cy="4114800"/>
          </a:xfrm>
        </p:spPr>
      </p:pic>
    </p:spTree>
    <p:extLst>
      <p:ext uri="{BB962C8B-B14F-4D97-AF65-F5344CB8AC3E}">
        <p14:creationId xmlns:p14="http://schemas.microsoft.com/office/powerpoint/2010/main" val="3195917401"/>
      </p:ext>
    </p:extLst>
  </p:cSld>
  <p:clrMapOvr>
    <a:masterClrMapping/>
  </p:clrMapOvr>
  <p:transition spd="slow" advTm="4031">
    <p:cover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Kompiuteris veiklos paįvairinimo priemonė.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99" y="1805658"/>
            <a:ext cx="4572000" cy="2796623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203" y="3231913"/>
            <a:ext cx="4572000" cy="2571750"/>
          </a:xfrm>
        </p:spPr>
      </p:pic>
    </p:spTree>
    <p:extLst>
      <p:ext uri="{BB962C8B-B14F-4D97-AF65-F5344CB8AC3E}">
        <p14:creationId xmlns:p14="http://schemas.microsoft.com/office/powerpoint/2010/main" val="1139735529"/>
      </p:ext>
    </p:extLst>
  </p:cSld>
  <p:clrMapOvr>
    <a:masterClrMapping/>
  </p:clrMapOvr>
  <p:transition spd="slow" advTm="3978">
    <p:cover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                 Mūsų darbeliai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515" y="1587103"/>
            <a:ext cx="4576156" cy="3433156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125" y="2189280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3100731637"/>
      </p:ext>
    </p:extLst>
  </p:cSld>
  <p:clrMapOvr>
    <a:masterClrMapping/>
  </p:clrMapOvr>
  <p:transition spd="slow" advTm="3848">
    <p:cover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7547" y="1680233"/>
            <a:ext cx="4114800" cy="231509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139" y="1697612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419086512"/>
      </p:ext>
    </p:extLst>
  </p:cSld>
  <p:clrMapOvr>
    <a:masterClrMapping/>
  </p:clrMapOvr>
  <p:transition spd="slow" advTm="3970">
    <p:cover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776" y="402108"/>
            <a:ext cx="3084022" cy="41148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262" y="1960863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3340726157"/>
      </p:ext>
    </p:extLst>
  </p:cSld>
  <p:clrMapOvr>
    <a:masterClrMapping/>
  </p:clrMapOvr>
  <p:transition spd="slow" advTm="3996">
    <p:cover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02" y="786316"/>
            <a:ext cx="4567844" cy="3429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13" y="2377985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2653027397"/>
      </p:ext>
    </p:extLst>
  </p:cSld>
  <p:clrMapOvr>
    <a:masterClrMapping/>
  </p:clrMapOvr>
  <p:transition spd="slow" advTm="4016">
    <p:cover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96" y="695895"/>
            <a:ext cx="4572000" cy="3429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438" y="2061657"/>
            <a:ext cx="4567844" cy="3429000"/>
          </a:xfrm>
        </p:spPr>
      </p:pic>
    </p:spTree>
    <p:extLst>
      <p:ext uri="{BB962C8B-B14F-4D97-AF65-F5344CB8AC3E}">
        <p14:creationId xmlns:p14="http://schemas.microsoft.com/office/powerpoint/2010/main" val="2190055733"/>
      </p:ext>
    </p:extLst>
  </p:cSld>
  <p:clrMapOvr>
    <a:masterClrMapping/>
  </p:clrMapOvr>
  <p:transition spd="slow" advTm="3884">
    <p:cover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45" y="591670"/>
            <a:ext cx="3084022" cy="41148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821" y="1966318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449076663"/>
      </p:ext>
    </p:extLst>
  </p:cSld>
  <p:clrMapOvr>
    <a:masterClrMapping/>
  </p:clrMapOvr>
  <p:transition spd="slow" advTm="3989">
    <p:cover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21" y="536615"/>
            <a:ext cx="2940284" cy="41148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942" y="536615"/>
            <a:ext cx="3363637" cy="5237922"/>
          </a:xfrm>
        </p:spPr>
      </p:pic>
    </p:spTree>
    <p:extLst>
      <p:ext uri="{BB962C8B-B14F-4D97-AF65-F5344CB8AC3E}">
        <p14:creationId xmlns:p14="http://schemas.microsoft.com/office/powerpoint/2010/main" val="2129273483"/>
      </p:ext>
    </p:extLst>
  </p:cSld>
  <p:clrMapOvr>
    <a:masterClrMapping/>
  </p:clrMapOvr>
  <p:transition spd="slow" advTm="3988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304" y="2557408"/>
            <a:ext cx="4572000" cy="2931795"/>
          </a:xfrm>
        </p:spPr>
      </p:pic>
      <p:pic>
        <p:nvPicPr>
          <p:cNvPr id="4" name="Turinio vietos rezervavimo ženklas 3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71" y="1089791"/>
            <a:ext cx="2816733" cy="4114800"/>
          </a:xfrm>
        </p:spPr>
      </p:pic>
    </p:spTree>
    <p:extLst>
      <p:ext uri="{BB962C8B-B14F-4D97-AF65-F5344CB8AC3E}">
        <p14:creationId xmlns:p14="http://schemas.microsoft.com/office/powerpoint/2010/main" val="3802697888"/>
      </p:ext>
    </p:extLst>
  </p:cSld>
  <p:clrMapOvr>
    <a:masterClrMapping/>
  </p:clrMapOvr>
  <p:transition spd="slow" advTm="3991">
    <p:cover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" y="900748"/>
            <a:ext cx="4572000" cy="3430587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475" y="1094359"/>
            <a:ext cx="3082925" cy="4114800"/>
          </a:xfrm>
        </p:spPr>
      </p:pic>
    </p:spTree>
    <p:extLst>
      <p:ext uri="{BB962C8B-B14F-4D97-AF65-F5344CB8AC3E}">
        <p14:creationId xmlns:p14="http://schemas.microsoft.com/office/powerpoint/2010/main" val="4258047492"/>
      </p:ext>
    </p:extLst>
  </p:cSld>
  <p:clrMapOvr>
    <a:masterClrMapping/>
  </p:clrMapOvr>
  <p:transition spd="slow" advTm="3745">
    <p:cover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775208"/>
            <a:ext cx="4568825" cy="3429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136" y="2206724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439676250"/>
      </p:ext>
    </p:extLst>
  </p:cSld>
  <p:clrMapOvr>
    <a:masterClrMapping/>
  </p:clrMapOvr>
  <p:transition spd="slow" advTm="4124">
    <p:cover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32" y="909828"/>
            <a:ext cx="4567238" cy="3429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584" y="1885379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514119925"/>
      </p:ext>
    </p:extLst>
  </p:cSld>
  <p:clrMapOvr>
    <a:masterClrMapping/>
  </p:clrMapOvr>
  <p:transition spd="slow" advTm="3429">
    <p:cover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812800"/>
            <a:ext cx="4568825" cy="3429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761" y="1827443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3406038655"/>
      </p:ext>
    </p:extLst>
  </p:cSld>
  <p:clrMapOvr>
    <a:masterClrMapping/>
  </p:clrMapOvr>
  <p:transition spd="slow" advTm="3634">
    <p:cover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04" y="992124"/>
            <a:ext cx="4572000" cy="3429000"/>
          </a:xfrm>
        </p:spPr>
      </p:pic>
      <p:pic>
        <p:nvPicPr>
          <p:cNvPr id="3" name="Turinio vietos rezervavimo ženklas 2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0048" y="2504504"/>
            <a:ext cx="4114800" cy="2476500"/>
          </a:xfrm>
        </p:spPr>
      </p:pic>
    </p:spTree>
    <p:extLst>
      <p:ext uri="{BB962C8B-B14F-4D97-AF65-F5344CB8AC3E}">
        <p14:creationId xmlns:p14="http://schemas.microsoft.com/office/powerpoint/2010/main" val="2086312032"/>
      </p:ext>
    </p:extLst>
  </p:cSld>
  <p:clrMapOvr>
    <a:masterClrMapping/>
  </p:clrMapOvr>
  <p:transition spd="slow" advTm="4045">
    <p:cover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90728"/>
            <a:ext cx="3082925" cy="41148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424" y="1335024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2734641997"/>
      </p:ext>
    </p:extLst>
  </p:cSld>
  <p:clrMapOvr>
    <a:masterClrMapping/>
  </p:clrMapOvr>
  <p:transition spd="slow" advTm="4483">
    <p:cover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08" y="1016508"/>
            <a:ext cx="4568825" cy="3429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447" y="2171735"/>
            <a:ext cx="4567237" cy="3429000"/>
          </a:xfrm>
        </p:spPr>
      </p:pic>
    </p:spTree>
    <p:extLst>
      <p:ext uri="{BB962C8B-B14F-4D97-AF65-F5344CB8AC3E}">
        <p14:creationId xmlns:p14="http://schemas.microsoft.com/office/powerpoint/2010/main" val="4281208559"/>
      </p:ext>
    </p:extLst>
  </p:cSld>
  <p:clrMapOvr>
    <a:masterClrMapping/>
  </p:clrMapOvr>
  <p:transition spd="slow" advTm="4385">
    <p:cover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37" y="1137337"/>
            <a:ext cx="4568825" cy="3429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521" y="1726337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1270567034"/>
      </p:ext>
    </p:extLst>
  </p:cSld>
  <p:clrMapOvr>
    <a:masterClrMapping/>
  </p:clrMapOvr>
  <p:transition spd="slow" advTm="3950">
    <p:cover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1219645"/>
            <a:ext cx="4572000" cy="2751137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0" y="2814701"/>
            <a:ext cx="4572000" cy="2530475"/>
          </a:xfrm>
        </p:spPr>
      </p:pic>
    </p:spTree>
    <p:extLst>
      <p:ext uri="{BB962C8B-B14F-4D97-AF65-F5344CB8AC3E}">
        <p14:creationId xmlns:p14="http://schemas.microsoft.com/office/powerpoint/2010/main" val="1160386888"/>
      </p:ext>
    </p:extLst>
  </p:cSld>
  <p:clrMapOvr>
    <a:masterClrMapping/>
  </p:clrMapOvr>
  <p:transition spd="slow" advTm="3958">
    <p:cover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19" y="1154089"/>
            <a:ext cx="4572000" cy="257175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208" y="3000250"/>
            <a:ext cx="4572000" cy="2571750"/>
          </a:xfrm>
        </p:spPr>
      </p:pic>
    </p:spTree>
    <p:extLst>
      <p:ext uri="{BB962C8B-B14F-4D97-AF65-F5344CB8AC3E}">
        <p14:creationId xmlns:p14="http://schemas.microsoft.com/office/powerpoint/2010/main" val="3905427872"/>
      </p:ext>
    </p:extLst>
  </p:cSld>
  <p:clrMapOvr>
    <a:masterClrMapping/>
  </p:clrMapOvr>
  <p:transition spd="slow" advTm="3515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793941" y="304800"/>
            <a:ext cx="9372600" cy="1200416"/>
          </a:xfrm>
        </p:spPr>
        <p:txBody>
          <a:bodyPr/>
          <a:lstStyle/>
          <a:p>
            <a:r>
              <a:rPr lang="lt-LT" dirty="0"/>
              <a:t>Virvių parke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6864" y="2287640"/>
            <a:ext cx="4114800" cy="2913888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814" y="1253503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3397239177"/>
      </p:ext>
    </p:extLst>
  </p:cSld>
  <p:clrMapOvr>
    <a:masterClrMapping/>
  </p:clrMapOvr>
  <p:transition spd="slow" advTm="4223">
    <p:cover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Ir užaugo štai koks storas </a:t>
            </a:r>
            <a:r>
              <a:rPr lang="lt-LT" dirty="0" err="1"/>
              <a:t>moliūgėlis</a:t>
            </a:r>
            <a:r>
              <a:rPr lang="lt-LT" dirty="0"/>
              <a:t> </a:t>
            </a:r>
            <a:r>
              <a:rPr lang="lt-LT" dirty="0" err="1"/>
              <a:t>sinijoras</a:t>
            </a:r>
            <a:r>
              <a:rPr lang="lt-LT" dirty="0"/>
              <a:t>.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96" y="1921349"/>
            <a:ext cx="4572000" cy="257175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988" y="3219342"/>
            <a:ext cx="4572000" cy="2571750"/>
          </a:xfrm>
        </p:spPr>
      </p:pic>
    </p:spTree>
    <p:extLst>
      <p:ext uri="{BB962C8B-B14F-4D97-AF65-F5344CB8AC3E}">
        <p14:creationId xmlns:p14="http://schemas.microsoft.com/office/powerpoint/2010/main" val="3132278006"/>
      </p:ext>
    </p:extLst>
  </p:cSld>
  <p:clrMapOvr>
    <a:masterClrMapping/>
  </p:clrMapOvr>
  <p:transition spd="slow" advTm="4310">
    <p:cover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vadinima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Ačiū už dėmesį....</a:t>
            </a:r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1245704"/>
            <a:ext cx="3498574" cy="4522304"/>
          </a:xfrm>
        </p:spPr>
      </p:pic>
    </p:spTree>
    <p:extLst>
      <p:ext uri="{BB962C8B-B14F-4D97-AF65-F5344CB8AC3E}">
        <p14:creationId xmlns:p14="http://schemas.microsoft.com/office/powerpoint/2010/main" val="2995633187"/>
      </p:ext>
    </p:extLst>
  </p:cSld>
  <p:clrMapOvr>
    <a:masterClrMapping/>
  </p:clrMapOvr>
  <p:transition spd="slow" advTm="24817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urinio vietos rezervavimo ženklas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7914" y="1503839"/>
            <a:ext cx="4114800" cy="2990788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272" y="1412812"/>
            <a:ext cx="2840736" cy="4114800"/>
          </a:xfrm>
        </p:spPr>
      </p:pic>
    </p:spTree>
    <p:extLst>
      <p:ext uri="{BB962C8B-B14F-4D97-AF65-F5344CB8AC3E}">
        <p14:creationId xmlns:p14="http://schemas.microsoft.com/office/powerpoint/2010/main" val="3164598096"/>
      </p:ext>
    </p:extLst>
  </p:cSld>
  <p:clrMapOvr>
    <a:masterClrMapping/>
  </p:clrMapOvr>
  <p:transition spd="slow" advTm="4248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704" y="1497979"/>
            <a:ext cx="4572000" cy="2956179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571" y="2523198"/>
            <a:ext cx="4572000" cy="2897569"/>
          </a:xfrm>
        </p:spPr>
      </p:pic>
    </p:spTree>
    <p:extLst>
      <p:ext uri="{BB962C8B-B14F-4D97-AF65-F5344CB8AC3E}">
        <p14:creationId xmlns:p14="http://schemas.microsoft.com/office/powerpoint/2010/main" val="2473696831"/>
      </p:ext>
    </p:extLst>
  </p:cSld>
  <p:clrMapOvr>
    <a:masterClrMapping/>
  </p:clrMapOvr>
  <p:transition spd="slow" advTm="3953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1077468"/>
            <a:ext cx="4572000" cy="3750564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06888" y="1916146"/>
            <a:ext cx="4114800" cy="2909887"/>
          </a:xfrm>
        </p:spPr>
      </p:pic>
    </p:spTree>
    <p:extLst>
      <p:ext uri="{BB962C8B-B14F-4D97-AF65-F5344CB8AC3E}">
        <p14:creationId xmlns:p14="http://schemas.microsoft.com/office/powerpoint/2010/main" val="318152821"/>
      </p:ext>
    </p:extLst>
  </p:cSld>
  <p:clrMapOvr>
    <a:masterClrMapping/>
  </p:clrMapOvr>
  <p:transition spd="slow" advTm="3958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Kiek </a:t>
            </a:r>
            <a:r>
              <a:rPr lang="lt-LT" dirty="0" err="1"/>
              <a:t>darbelių,kiek</a:t>
            </a:r>
            <a:r>
              <a:rPr lang="lt-LT" dirty="0"/>
              <a:t> darbų....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98" y="1600200"/>
            <a:ext cx="4572000" cy="3429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721" y="2093225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593279542"/>
      </p:ext>
    </p:extLst>
  </p:cSld>
  <p:clrMapOvr>
    <a:masterClrMapping/>
  </p:clrMapOvr>
  <p:transition spd="slow" advTm="4896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03" y="1285774"/>
            <a:ext cx="4572000" cy="342582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848" y="2159644"/>
            <a:ext cx="4568825" cy="3429000"/>
          </a:xfrm>
        </p:spPr>
      </p:pic>
    </p:spTree>
    <p:extLst>
      <p:ext uri="{BB962C8B-B14F-4D97-AF65-F5344CB8AC3E}">
        <p14:creationId xmlns:p14="http://schemas.microsoft.com/office/powerpoint/2010/main" val="4237050425"/>
      </p:ext>
    </p:extLst>
  </p:cSld>
  <p:clrMapOvr>
    <a:masterClrMapping/>
  </p:clrMapOvr>
  <p:transition spd="slow" advTm="4062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urinio vietos rezervavimo ženklas 6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64" y="1459582"/>
            <a:ext cx="4572000" cy="3067177"/>
          </a:xfrm>
        </p:spPr>
      </p:pic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68" y="1534736"/>
            <a:ext cx="4949952" cy="3823716"/>
          </a:xfrm>
        </p:spPr>
      </p:pic>
    </p:spTree>
    <p:extLst>
      <p:ext uri="{BB962C8B-B14F-4D97-AF65-F5344CB8AC3E}">
        <p14:creationId xmlns:p14="http://schemas.microsoft.com/office/powerpoint/2010/main" val="4153046679"/>
      </p:ext>
    </p:extLst>
  </p:cSld>
  <p:clrMapOvr>
    <a:masterClrMapping/>
  </p:clrMapOvr>
  <p:transition spd="slow" advTm="3885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800" noProof="1"/>
              <a:t>Laisvalaikio organizavimo kryptys</a:t>
            </a:r>
          </a:p>
        </p:txBody>
      </p:sp>
      <p:graphicFrame>
        <p:nvGraphicFramePr>
          <p:cNvPr id="15" name="14 turinio vietos rezervavimo ženklas" descr="Apibendrinamasis procesas" title="SmartArt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663262"/>
              </p:ext>
            </p:extLst>
          </p:nvPr>
        </p:nvGraphicFramePr>
        <p:xfrm>
          <a:off x="265043" y="1654792"/>
          <a:ext cx="11661914" cy="3727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62506101"/>
      </p:ext>
    </p:extLst>
  </p:cSld>
  <p:clrMapOvr>
    <a:masterClrMapping/>
  </p:clrMapOvr>
  <p:transition spd="slow" advTm="41147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330645" y="0"/>
            <a:ext cx="9372600" cy="1200416"/>
          </a:xfrm>
        </p:spPr>
        <p:txBody>
          <a:bodyPr/>
          <a:lstStyle/>
          <a:p>
            <a:r>
              <a:rPr lang="lt-LT" dirty="0"/>
              <a:t>Savitvarkos darbai visai mums ne vargai.....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2227" y="2351995"/>
            <a:ext cx="4417117" cy="2696266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410" y="1573455"/>
            <a:ext cx="4572000" cy="4073387"/>
          </a:xfrm>
        </p:spPr>
      </p:pic>
    </p:spTree>
    <p:extLst>
      <p:ext uri="{BB962C8B-B14F-4D97-AF65-F5344CB8AC3E}">
        <p14:creationId xmlns:p14="http://schemas.microsoft.com/office/powerpoint/2010/main" val="885994068"/>
      </p:ext>
    </p:extLst>
  </p:cSld>
  <p:clrMapOvr>
    <a:masterClrMapping/>
  </p:clrMapOvr>
  <p:transition spd="slow" advTm="4105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67" y="1322469"/>
            <a:ext cx="5035296" cy="3429317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83" y="1681404"/>
            <a:ext cx="4568825" cy="3799332"/>
          </a:xfrm>
        </p:spPr>
      </p:pic>
    </p:spTree>
    <p:extLst>
      <p:ext uri="{BB962C8B-B14F-4D97-AF65-F5344CB8AC3E}">
        <p14:creationId xmlns:p14="http://schemas.microsoft.com/office/powerpoint/2010/main" val="3741708619"/>
      </p:ext>
    </p:extLst>
  </p:cSld>
  <p:clrMapOvr>
    <a:masterClrMapping/>
  </p:clrMapOvr>
  <p:transition spd="slow" advTm="3961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38" y="1085293"/>
            <a:ext cx="4568825" cy="3429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13" y="1815689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3126361681"/>
      </p:ext>
    </p:extLst>
  </p:cSld>
  <p:clrMapOvr>
    <a:masterClrMapping/>
  </p:clrMapOvr>
  <p:transition spd="slow" advTm="4010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Mokykla mūsų antri namai.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52" y="1989068"/>
            <a:ext cx="4572000" cy="2572789"/>
          </a:xfrm>
        </p:spPr>
      </p:pic>
      <p:pic>
        <p:nvPicPr>
          <p:cNvPr id="10" name="Turinio vietos rezervavimo ženklas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09867" y="2622882"/>
            <a:ext cx="4114800" cy="2315095"/>
          </a:xfrm>
        </p:spPr>
      </p:pic>
    </p:spTree>
    <p:extLst>
      <p:ext uri="{BB962C8B-B14F-4D97-AF65-F5344CB8AC3E}">
        <p14:creationId xmlns:p14="http://schemas.microsoft.com/office/powerpoint/2010/main" val="2606460790"/>
      </p:ext>
    </p:extLst>
  </p:cSld>
  <p:clrMapOvr>
    <a:masterClrMapping/>
  </p:clrMapOvr>
  <p:transition spd="slow" advTm="3979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5847" y="1511080"/>
            <a:ext cx="4114800" cy="258070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04" y="1401077"/>
            <a:ext cx="4572000" cy="3455797"/>
          </a:xfrm>
        </p:spPr>
      </p:pic>
    </p:spTree>
    <p:extLst>
      <p:ext uri="{BB962C8B-B14F-4D97-AF65-F5344CB8AC3E}">
        <p14:creationId xmlns:p14="http://schemas.microsoft.com/office/powerpoint/2010/main" val="4120555758"/>
      </p:ext>
    </p:extLst>
  </p:cSld>
  <p:clrMapOvr>
    <a:masterClrMapping/>
  </p:clrMapOvr>
  <p:transition spd="slow" advTm="3825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Berniukai ruošia saldų siurprizą mergaitėms...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37" y="2018465"/>
            <a:ext cx="4572000" cy="257175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068" y="2858131"/>
            <a:ext cx="4572000" cy="2571750"/>
          </a:xfrm>
        </p:spPr>
      </p:pic>
    </p:spTree>
    <p:extLst>
      <p:ext uri="{BB962C8B-B14F-4D97-AF65-F5344CB8AC3E}">
        <p14:creationId xmlns:p14="http://schemas.microsoft.com/office/powerpoint/2010/main" val="545604118"/>
      </p:ext>
    </p:extLst>
  </p:cSld>
  <p:clrMapOvr>
    <a:masterClrMapping/>
  </p:clrMapOvr>
  <p:transition spd="slow" advTm="4075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2208213" y="318448"/>
            <a:ext cx="9372600" cy="1200416"/>
          </a:xfrm>
        </p:spPr>
        <p:txBody>
          <a:bodyPr/>
          <a:lstStyle/>
          <a:p>
            <a:r>
              <a:rPr lang="lt-LT" dirty="0"/>
              <a:t>Pažintinė, darbinė, kultūrinė veikla atsispindi mūsų darbeliuose.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12437" y="2579402"/>
            <a:ext cx="4114800" cy="2586796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566" y="2032153"/>
            <a:ext cx="4572000" cy="3866884"/>
          </a:xfrm>
        </p:spPr>
      </p:pic>
    </p:spTree>
    <p:extLst>
      <p:ext uri="{BB962C8B-B14F-4D97-AF65-F5344CB8AC3E}">
        <p14:creationId xmlns:p14="http://schemas.microsoft.com/office/powerpoint/2010/main" val="1949520528"/>
      </p:ext>
    </p:extLst>
  </p:cSld>
  <p:clrMapOvr>
    <a:masterClrMapping/>
  </p:clrMapOvr>
  <p:transition spd="slow" advTm="3986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07" y="1256702"/>
            <a:ext cx="4572000" cy="3429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428" y="2688079"/>
            <a:ext cx="4572000" cy="2571750"/>
          </a:xfrm>
        </p:spPr>
      </p:pic>
    </p:spTree>
    <p:extLst>
      <p:ext uri="{BB962C8B-B14F-4D97-AF65-F5344CB8AC3E}">
        <p14:creationId xmlns:p14="http://schemas.microsoft.com/office/powerpoint/2010/main" val="2897509773"/>
      </p:ext>
    </p:extLst>
  </p:cSld>
  <p:clrMapOvr>
    <a:masterClrMapping/>
  </p:clrMapOvr>
  <p:transition spd="slow" advTm="3916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08" y="1112770"/>
            <a:ext cx="4572000" cy="3429000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81" y="2005134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3274617116"/>
      </p:ext>
    </p:extLst>
  </p:cSld>
  <p:clrMapOvr>
    <a:masterClrMapping/>
  </p:clrMapOvr>
  <p:transition spd="slow" advTm="4342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976" y="1984185"/>
            <a:ext cx="4572000" cy="257175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6368" y="1485138"/>
            <a:ext cx="4114800" cy="2857500"/>
          </a:xfrm>
        </p:spPr>
      </p:pic>
    </p:spTree>
    <p:extLst>
      <p:ext uri="{BB962C8B-B14F-4D97-AF65-F5344CB8AC3E}">
        <p14:creationId xmlns:p14="http://schemas.microsoft.com/office/powerpoint/2010/main" val="12901781"/>
      </p:ext>
    </p:extLst>
  </p:cSld>
  <p:clrMapOvr>
    <a:masterClrMapping/>
  </p:clrMapOvr>
  <p:transition spd="slow" advTm="4011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Edukacinės išvykos popietinėje veikloje. Kauno zoologijos sode.</a:t>
            </a:r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510" y="1750325"/>
            <a:ext cx="2475309" cy="4114800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822" y="2309724"/>
            <a:ext cx="4572000" cy="2750343"/>
          </a:xfrm>
        </p:spPr>
      </p:pic>
    </p:spTree>
    <p:extLst>
      <p:ext uri="{BB962C8B-B14F-4D97-AF65-F5344CB8AC3E}">
        <p14:creationId xmlns:p14="http://schemas.microsoft.com/office/powerpoint/2010/main" val="1372112631"/>
      </p:ext>
    </p:extLst>
  </p:cSld>
  <p:clrMapOvr>
    <a:masterClrMapping/>
  </p:clrMapOvr>
  <p:transition spd="slow" advTm="4734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5728" y="980169"/>
            <a:ext cx="4721225" cy="3443288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437" y="1946921"/>
            <a:ext cx="4568825" cy="3429000"/>
          </a:xfrm>
        </p:spPr>
      </p:pic>
    </p:spTree>
    <p:extLst>
      <p:ext uri="{BB962C8B-B14F-4D97-AF65-F5344CB8AC3E}">
        <p14:creationId xmlns:p14="http://schemas.microsoft.com/office/powerpoint/2010/main" val="174193824"/>
      </p:ext>
    </p:extLst>
  </p:cSld>
  <p:clrMapOvr>
    <a:masterClrMapping/>
  </p:clrMapOvr>
  <p:transition spd="slow" advTm="3604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urinio vietos rezervavimo ženklas 6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564" y="1057584"/>
            <a:ext cx="4572000" cy="3425825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237" y="2477483"/>
            <a:ext cx="4572000" cy="2751137"/>
          </a:xfrm>
        </p:spPr>
      </p:pic>
    </p:spTree>
    <p:extLst>
      <p:ext uri="{BB962C8B-B14F-4D97-AF65-F5344CB8AC3E}">
        <p14:creationId xmlns:p14="http://schemas.microsoft.com/office/powerpoint/2010/main" val="922868889"/>
      </p:ext>
    </p:extLst>
  </p:cSld>
  <p:clrMapOvr>
    <a:masterClrMapping/>
  </p:clrMapOvr>
  <p:transition spd="slow" advTm="3749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15" y="1448148"/>
            <a:ext cx="4572000" cy="3429000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934" y="1991395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2955012253"/>
      </p:ext>
    </p:extLst>
  </p:cSld>
  <p:clrMapOvr>
    <a:masterClrMapping/>
  </p:clrMapOvr>
  <p:transition spd="slow" advTm="4164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36" y="922875"/>
            <a:ext cx="4572000" cy="3429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718" y="1971851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4007375007"/>
      </p:ext>
    </p:extLst>
  </p:cSld>
  <p:clrMapOvr>
    <a:masterClrMapping/>
  </p:clrMapOvr>
  <p:transition spd="slow" advTm="3959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60" y="1086748"/>
            <a:ext cx="4572000" cy="3429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065" y="1907173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114997811"/>
      </p:ext>
    </p:extLst>
  </p:cSld>
  <p:clrMapOvr>
    <a:masterClrMapping/>
  </p:clrMapOvr>
  <p:transition spd="slow" advTm="3512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408" y="612648"/>
            <a:ext cx="3089275" cy="41148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416" y="1908683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470276083"/>
      </p:ext>
    </p:extLst>
  </p:cSld>
  <p:clrMapOvr>
    <a:masterClrMapping/>
  </p:clrMapOvr>
  <p:transition spd="slow" advTm="4042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" y="833628"/>
            <a:ext cx="4572000" cy="3429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256" y="1918018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1176964259"/>
      </p:ext>
    </p:extLst>
  </p:cSld>
  <p:clrMapOvr>
    <a:masterClrMapping/>
  </p:clrMapOvr>
  <p:transition spd="slow" advTm="3913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08" y="801688"/>
            <a:ext cx="4572000" cy="3429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912" y="1809052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4157584700"/>
      </p:ext>
    </p:extLst>
  </p:cSld>
  <p:clrMapOvr>
    <a:masterClrMapping/>
  </p:clrMapOvr>
  <p:transition spd="slow" advTm="3972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41" y="841089"/>
            <a:ext cx="4568825" cy="3429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369" y="2283759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97932699"/>
      </p:ext>
    </p:extLst>
  </p:cSld>
  <p:clrMapOvr>
    <a:masterClrMapping/>
  </p:clrMapOvr>
  <p:transition spd="slow" advTm="4055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Susipažįstame su miestu, kuriame mokomės...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96" y="1572904"/>
            <a:ext cx="4572000" cy="3130347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174" y="2425796"/>
            <a:ext cx="4572000" cy="2572789"/>
          </a:xfrm>
        </p:spPr>
      </p:pic>
    </p:spTree>
    <p:extLst>
      <p:ext uri="{BB962C8B-B14F-4D97-AF65-F5344CB8AC3E}">
        <p14:creationId xmlns:p14="http://schemas.microsoft.com/office/powerpoint/2010/main" val="3125554803"/>
      </p:ext>
    </p:extLst>
  </p:cSld>
  <p:clrMapOvr>
    <a:masterClrMapping/>
  </p:clrMapOvr>
  <p:transition spd="slow" advTm="3907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Kalvarijos zoologijos sode.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14604"/>
            <a:ext cx="4572000" cy="3303853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323" y="2168841"/>
            <a:ext cx="4572000" cy="3278559"/>
          </a:xfrm>
        </p:spPr>
      </p:pic>
      <p:pic>
        <p:nvPicPr>
          <p:cNvPr id="3" name="Inga Jankauskait_ - Laeliai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4978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02103"/>
      </p:ext>
    </p:extLst>
  </p:cSld>
  <p:clrMapOvr>
    <a:masterClrMapping/>
  </p:clrMapOvr>
  <p:transition spd="slow" advTm="3915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08" y="1664589"/>
            <a:ext cx="4572000" cy="2571750"/>
          </a:xfrm>
        </p:spPr>
      </p:pic>
      <p:pic>
        <p:nvPicPr>
          <p:cNvPr id="4" name="Turinio vietos rezervavimo ženklas 3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98328" y="1989869"/>
            <a:ext cx="4114800" cy="2727007"/>
          </a:xfrm>
        </p:spPr>
      </p:pic>
    </p:spTree>
    <p:extLst>
      <p:ext uri="{BB962C8B-B14F-4D97-AF65-F5344CB8AC3E}">
        <p14:creationId xmlns:p14="http://schemas.microsoft.com/office/powerpoint/2010/main" val="4258688584"/>
      </p:ext>
    </p:extLst>
  </p:cSld>
  <p:clrMapOvr>
    <a:masterClrMapping/>
  </p:clrMapOvr>
  <p:transition spd="slow" advTm="3947"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Atvažiavo cirkas...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885" y="1601724"/>
            <a:ext cx="4572000" cy="3429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629" y="2272284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3041219920"/>
      </p:ext>
    </p:extLst>
  </p:cSld>
  <p:clrMapOvr>
    <a:masterClrMapping/>
  </p:clrMapOvr>
  <p:transition spd="slow" advTm="4030"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Gimtadienis pati gražiausia šventė.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67" y="1600200"/>
            <a:ext cx="2856692" cy="41148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63746" y="2953032"/>
            <a:ext cx="4114800" cy="2314575"/>
          </a:xfrm>
        </p:spPr>
      </p:pic>
    </p:spTree>
    <p:extLst>
      <p:ext uri="{BB962C8B-B14F-4D97-AF65-F5344CB8AC3E}">
        <p14:creationId xmlns:p14="http://schemas.microsoft.com/office/powerpoint/2010/main" val="3401016030"/>
      </p:ext>
    </p:extLst>
  </p:cSld>
  <p:clrMapOvr>
    <a:masterClrMapping/>
  </p:clrMapOvr>
  <p:transition spd="slow" advTm="3929">
    <p:cov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7" y="1955857"/>
            <a:ext cx="4572000" cy="257175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973" y="2019317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3778547439"/>
      </p:ext>
    </p:extLst>
  </p:cSld>
  <p:clrMapOvr>
    <a:masterClrMapping/>
  </p:clrMapOvr>
  <p:transition spd="slow" advTm="3954">
    <p:cove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43" y="1225773"/>
            <a:ext cx="4572000" cy="3429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63" y="1963027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4030550274"/>
      </p:ext>
    </p:extLst>
  </p:cSld>
  <p:clrMapOvr>
    <a:masterClrMapping/>
  </p:clrMapOvr>
  <p:transition spd="slow" advTm="4017">
    <p:cov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90" y="1196880"/>
            <a:ext cx="4572000" cy="3429000"/>
          </a:xfrm>
        </p:spPr>
      </p:pic>
      <p:pic>
        <p:nvPicPr>
          <p:cNvPr id="4" name="Turinio vietos rezervavimo ženklas 3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49" y="2614782"/>
            <a:ext cx="4572000" cy="2571750"/>
          </a:xfrm>
        </p:spPr>
      </p:pic>
    </p:spTree>
    <p:extLst>
      <p:ext uri="{BB962C8B-B14F-4D97-AF65-F5344CB8AC3E}">
        <p14:creationId xmlns:p14="http://schemas.microsoft.com/office/powerpoint/2010/main" val="1062484024"/>
      </p:ext>
    </p:extLst>
  </p:cSld>
  <p:clrMapOvr>
    <a:masterClrMapping/>
  </p:clrMapOvr>
  <p:transition spd="slow" advTm="3919">
    <p:cov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35" y="1559681"/>
            <a:ext cx="4572000" cy="2573337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504" y="2244442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3712846282"/>
      </p:ext>
    </p:extLst>
  </p:cSld>
  <p:clrMapOvr>
    <a:masterClrMapping/>
  </p:clrMapOvr>
  <p:transition spd="slow" advTm="3980">
    <p:cover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09" y="1066731"/>
            <a:ext cx="4572000" cy="3429000"/>
          </a:xfrm>
        </p:spPr>
      </p:pic>
      <p:pic>
        <p:nvPicPr>
          <p:cNvPr id="3" name="Turinio vietos rezervavimo ženklas 2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639" y="2462105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3151298071"/>
      </p:ext>
    </p:extLst>
  </p:cSld>
  <p:clrMapOvr>
    <a:masterClrMapping/>
  </p:clrMapOvr>
  <p:transition spd="slow" advTm="4028">
    <p:cover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Mums labai patinka tortas</a:t>
            </a:r>
            <a:r>
              <a:rPr lang="en-US" dirty="0"/>
              <a:t> </a:t>
            </a:r>
            <a:r>
              <a:rPr lang="lt-LT" dirty="0"/>
              <a:t>,o</a:t>
            </a:r>
            <a:r>
              <a:rPr lang="en-US" dirty="0"/>
              <a:t> </a:t>
            </a:r>
            <a:r>
              <a:rPr lang="lt-LT" dirty="0"/>
              <a:t> labiau už tortą –sportas</a:t>
            </a:r>
            <a:r>
              <a:rPr lang="en-US" dirty="0"/>
              <a:t>!</a:t>
            </a:r>
            <a:endParaRPr lang="lt-LT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77689" y="2583530"/>
            <a:ext cx="4114800" cy="2314575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737" y="2351724"/>
            <a:ext cx="4572000" cy="3446494"/>
          </a:xfrm>
        </p:spPr>
      </p:pic>
    </p:spTree>
    <p:extLst>
      <p:ext uri="{BB962C8B-B14F-4D97-AF65-F5344CB8AC3E}">
        <p14:creationId xmlns:p14="http://schemas.microsoft.com/office/powerpoint/2010/main" val="4162305468"/>
      </p:ext>
    </p:extLst>
  </p:cSld>
  <p:clrMapOvr>
    <a:masterClrMapping/>
  </p:clrMapOvr>
  <p:transition spd="slow" advTm="3997">
    <p:cover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Gimnazijos stadione.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134" y="1659415"/>
            <a:ext cx="3684784" cy="41148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813" y="1795893"/>
            <a:ext cx="4448175" cy="4114800"/>
          </a:xfrm>
        </p:spPr>
      </p:pic>
    </p:spTree>
    <p:extLst>
      <p:ext uri="{BB962C8B-B14F-4D97-AF65-F5344CB8AC3E}">
        <p14:creationId xmlns:p14="http://schemas.microsoft.com/office/powerpoint/2010/main" val="547707409"/>
      </p:ext>
    </p:extLst>
  </p:cSld>
  <p:clrMapOvr>
    <a:masterClrMapping/>
  </p:clrMapOvr>
  <p:transition spd="slow" advTm="4228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80" y="877824"/>
            <a:ext cx="5510784" cy="4096512"/>
          </a:xfrm>
        </p:spPr>
      </p:pic>
    </p:spTree>
    <p:extLst>
      <p:ext uri="{BB962C8B-B14F-4D97-AF65-F5344CB8AC3E}">
        <p14:creationId xmlns:p14="http://schemas.microsoft.com/office/powerpoint/2010/main" val="2392430125"/>
      </p:ext>
    </p:extLst>
  </p:cSld>
  <p:clrMapOvr>
    <a:masterClrMapping/>
  </p:clrMapOvr>
  <p:transition spd="slow" advTm="3924">
    <p:cover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264" y="604647"/>
            <a:ext cx="4572000" cy="405765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84848" y="2061656"/>
            <a:ext cx="4114800" cy="2701925"/>
          </a:xfrm>
        </p:spPr>
      </p:pic>
    </p:spTree>
    <p:extLst>
      <p:ext uri="{BB962C8B-B14F-4D97-AF65-F5344CB8AC3E}">
        <p14:creationId xmlns:p14="http://schemas.microsoft.com/office/powerpoint/2010/main" val="3921018029"/>
      </p:ext>
    </p:extLst>
  </p:cSld>
  <p:clrMapOvr>
    <a:masterClrMapping/>
  </p:clrMapOvr>
  <p:transition spd="slow" advTm="3754">
    <p:cover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" y="1187196"/>
            <a:ext cx="4572000" cy="3429000"/>
          </a:xfrm>
        </p:spPr>
      </p:pic>
      <p:pic>
        <p:nvPicPr>
          <p:cNvPr id="7" name="Turinio vietos rezervavimo ženkla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024" y="1930908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23989"/>
      </p:ext>
    </p:extLst>
  </p:cSld>
  <p:clrMapOvr>
    <a:masterClrMapping/>
  </p:clrMapOvr>
  <p:transition spd="slow" advTm="3873">
    <p:cover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45792" y="1712913"/>
            <a:ext cx="4114800" cy="2520950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39" y="2698941"/>
            <a:ext cx="4568825" cy="2746375"/>
          </a:xfrm>
        </p:spPr>
      </p:pic>
    </p:spTree>
    <p:extLst>
      <p:ext uri="{BB962C8B-B14F-4D97-AF65-F5344CB8AC3E}">
        <p14:creationId xmlns:p14="http://schemas.microsoft.com/office/powerpoint/2010/main" val="2921788217"/>
      </p:ext>
    </p:extLst>
  </p:cSld>
  <p:clrMapOvr>
    <a:masterClrMapping/>
  </p:clrMapOvr>
  <p:transition spd="slow" advTm="4489">
    <p:cover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err="1"/>
              <a:t>L.Kleizos</a:t>
            </a:r>
            <a:r>
              <a:rPr lang="lt-LT" dirty="0"/>
              <a:t> treniruoklių salėje.</a:t>
            </a:r>
          </a:p>
        </p:txBody>
      </p:sp>
      <p:pic>
        <p:nvPicPr>
          <p:cNvPr id="11" name="Turinio vietos rezervavimo ženklas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92" y="1609226"/>
            <a:ext cx="4572000" cy="3429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883" y="2605467"/>
            <a:ext cx="4572000" cy="2750343"/>
          </a:xfrm>
        </p:spPr>
      </p:pic>
    </p:spTree>
    <p:extLst>
      <p:ext uri="{BB962C8B-B14F-4D97-AF65-F5344CB8AC3E}">
        <p14:creationId xmlns:p14="http://schemas.microsoft.com/office/powerpoint/2010/main" val="397147837"/>
      </p:ext>
    </p:extLst>
  </p:cSld>
  <p:clrMapOvr>
    <a:masterClrMapping/>
  </p:clrMapOvr>
  <p:transition spd="slow" advTm="3890">
    <p:cover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Mokyklos sporto salėje.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882" y="1735620"/>
            <a:ext cx="4841943" cy="3260449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42997" y="2635733"/>
            <a:ext cx="4114800" cy="2314575"/>
          </a:xfrm>
        </p:spPr>
      </p:pic>
    </p:spTree>
    <p:extLst>
      <p:ext uri="{BB962C8B-B14F-4D97-AF65-F5344CB8AC3E}">
        <p14:creationId xmlns:p14="http://schemas.microsoft.com/office/powerpoint/2010/main" val="1356696209"/>
      </p:ext>
    </p:extLst>
  </p:cSld>
  <p:clrMapOvr>
    <a:masterClrMapping/>
  </p:clrMapOvr>
  <p:transition spd="slow" advTm="4074">
    <p:cover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Mokyklos stadione.</a:t>
            </a:r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12" y="1959583"/>
            <a:ext cx="4576156" cy="3433156"/>
          </a:xfrm>
        </p:spPr>
      </p:pic>
      <p:pic>
        <p:nvPicPr>
          <p:cNvPr id="4" name="Turinio vietos rezervavimo ženkla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42" y="1627136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33308"/>
      </p:ext>
    </p:extLst>
  </p:cSld>
  <p:clrMapOvr>
    <a:masterClrMapping/>
  </p:clrMapOvr>
  <p:transition spd="slow" advTm="4002">
    <p:cover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Kuo sunkesnė pergalė ,tuo didesnis laimėjimo džiaugsmas.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222" y="2234727"/>
            <a:ext cx="4572000" cy="2572789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910" y="2917852"/>
            <a:ext cx="4572000" cy="2571750"/>
          </a:xfrm>
        </p:spPr>
      </p:pic>
    </p:spTree>
    <p:extLst>
      <p:ext uri="{BB962C8B-B14F-4D97-AF65-F5344CB8AC3E}">
        <p14:creationId xmlns:p14="http://schemas.microsoft.com/office/powerpoint/2010/main" val="2865723684"/>
      </p:ext>
    </p:extLst>
  </p:cSld>
  <p:clrMapOvr>
    <a:masterClrMapping/>
  </p:clrMapOvr>
  <p:transition spd="slow" advTm="3955">
    <p:cover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Šoka šokį daug vaikų, </a:t>
            </a:r>
            <a:r>
              <a:rPr lang="lt-LT" dirty="0" err="1"/>
              <a:t>eikš</a:t>
            </a:r>
            <a:r>
              <a:rPr lang="lt-LT" dirty="0"/>
              <a:t>  pašoksime kartu...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4089" y="2576691"/>
            <a:ext cx="4114800" cy="231457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23" y="2365654"/>
            <a:ext cx="4572000" cy="3425724"/>
          </a:xfrm>
        </p:spPr>
      </p:pic>
    </p:spTree>
    <p:extLst>
      <p:ext uri="{BB962C8B-B14F-4D97-AF65-F5344CB8AC3E}">
        <p14:creationId xmlns:p14="http://schemas.microsoft.com/office/powerpoint/2010/main" val="628216192"/>
      </p:ext>
    </p:extLst>
  </p:cSld>
  <p:clrMapOvr>
    <a:masterClrMapping/>
  </p:clrMapOvr>
  <p:transition spd="slow" advTm="4011">
    <p:cover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1036066"/>
            <a:ext cx="4572000" cy="372427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064" y="2051177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1079931443"/>
      </p:ext>
    </p:extLst>
  </p:cSld>
  <p:clrMapOvr>
    <a:masterClrMapping/>
  </p:clrMapOvr>
  <p:transition spd="slow" advTm="3782">
    <p:cover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urinio vietos rezervavimo ženklas 8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304" y="941832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522674122"/>
      </p:ext>
    </p:extLst>
  </p:cSld>
  <p:clrMapOvr>
    <a:masterClrMapping/>
  </p:clrMapOvr>
  <p:transition spd="slow" advTm="4151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Tado Ivanausko zoologijos muziejuje</a:t>
            </a:r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181" y="1703060"/>
            <a:ext cx="4572000" cy="3429000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310" y="2324082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1625860476"/>
      </p:ext>
    </p:extLst>
  </p:cSld>
  <p:clrMapOvr>
    <a:masterClrMapping/>
  </p:clrMapOvr>
  <p:transition spd="slow" advTm="5024">
    <p:cover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/>
              <a:t>Ne tik žiūrime kino filmus, bet ir organizuojame įvairias veiklas </a:t>
            </a:r>
            <a:r>
              <a:rPr lang="lt-LT" dirty="0" err="1"/>
              <a:t>L.Kleizos</a:t>
            </a:r>
            <a:r>
              <a:rPr lang="lt-LT" dirty="0"/>
              <a:t> padovanotoje kino salėje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67" y="1450625"/>
            <a:ext cx="4572000" cy="3429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685" y="1984044"/>
            <a:ext cx="4567844" cy="3429000"/>
          </a:xfrm>
        </p:spPr>
      </p:pic>
    </p:spTree>
    <p:extLst>
      <p:ext uri="{BB962C8B-B14F-4D97-AF65-F5344CB8AC3E}">
        <p14:creationId xmlns:p14="http://schemas.microsoft.com/office/powerpoint/2010/main" val="1395839810"/>
      </p:ext>
    </p:extLst>
  </p:cSld>
  <p:clrMapOvr>
    <a:masterClrMapping/>
  </p:clrMapOvr>
  <p:transition spd="slow" advTm="4424">
    <p:cover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Ne visi vaikai juk žino kur gyvena vitaminai....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335" y="1659251"/>
            <a:ext cx="4567844" cy="3429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389" y="2019709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812719990"/>
      </p:ext>
    </p:extLst>
  </p:cSld>
  <p:clrMapOvr>
    <a:masterClrMapping/>
  </p:clrMapOvr>
  <p:transition spd="slow" advTm="3545">
    <p:cover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urinio vietos rezervavimo ženklas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06" y="997293"/>
            <a:ext cx="4567238" cy="3429000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877" y="1855343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3545898020"/>
      </p:ext>
    </p:extLst>
  </p:cSld>
  <p:clrMapOvr>
    <a:masterClrMapping/>
  </p:clrMapOvr>
  <p:transition spd="slow" advTm="3960">
    <p:cover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err="1"/>
              <a:t>Popamokinė</a:t>
            </a:r>
            <a:r>
              <a:rPr lang="lt-LT" dirty="0"/>
              <a:t> kultūrinė veikla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154" y="2553230"/>
            <a:ext cx="4572000" cy="3042458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69" y="1832855"/>
            <a:ext cx="4572000" cy="3039893"/>
          </a:xfrm>
        </p:spPr>
      </p:pic>
    </p:spTree>
    <p:extLst>
      <p:ext uri="{BB962C8B-B14F-4D97-AF65-F5344CB8AC3E}">
        <p14:creationId xmlns:p14="http://schemas.microsoft.com/office/powerpoint/2010/main" val="2403684298"/>
      </p:ext>
    </p:extLst>
  </p:cSld>
  <p:clrMapOvr>
    <a:masterClrMapping/>
  </p:clrMapOvr>
  <p:transition spd="slow" advTm="3929">
    <p:cover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91" y="1288942"/>
            <a:ext cx="4572000" cy="3040063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588" y="2173533"/>
            <a:ext cx="4572000" cy="3041650"/>
          </a:xfrm>
        </p:spPr>
      </p:pic>
    </p:spTree>
    <p:extLst>
      <p:ext uri="{BB962C8B-B14F-4D97-AF65-F5344CB8AC3E}">
        <p14:creationId xmlns:p14="http://schemas.microsoft.com/office/powerpoint/2010/main" val="3568129271"/>
      </p:ext>
    </p:extLst>
  </p:cSld>
  <p:clrMapOvr>
    <a:masterClrMapping/>
  </p:clrMapOvr>
  <p:transition spd="slow" advTm="4072">
    <p:cover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868680"/>
            <a:ext cx="2733675" cy="41148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912" y="2197862"/>
            <a:ext cx="4572000" cy="3040063"/>
          </a:xfrm>
        </p:spPr>
      </p:pic>
    </p:spTree>
    <p:extLst>
      <p:ext uri="{BB962C8B-B14F-4D97-AF65-F5344CB8AC3E}">
        <p14:creationId xmlns:p14="http://schemas.microsoft.com/office/powerpoint/2010/main" val="2275583625"/>
      </p:ext>
    </p:extLst>
  </p:cSld>
  <p:clrMapOvr>
    <a:masterClrMapping/>
  </p:clrMapOvr>
  <p:transition spd="slow" advTm="4005">
    <p:cover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Mamyte - Tu saulytė....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84" y="1574610"/>
            <a:ext cx="4572000" cy="3429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4" y="2412543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1601534858"/>
      </p:ext>
    </p:extLst>
  </p:cSld>
  <p:clrMapOvr>
    <a:masterClrMapping/>
  </p:clrMapOvr>
  <p:transition spd="slow" advTm="4687">
    <p:cover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220" y="1621536"/>
            <a:ext cx="4793043" cy="3494532"/>
          </a:xfrm>
          <a:prstGeom prst="rect">
            <a:avLst/>
          </a:prstGeom>
        </p:spPr>
      </p:pic>
      <p:sp>
        <p:nvSpPr>
          <p:cNvPr id="6" name="Pavadinimas 5"/>
          <p:cNvSpPr>
            <a:spLocks noGrp="1"/>
          </p:cNvSpPr>
          <p:nvPr>
            <p:ph type="title" idx="4294967295"/>
          </p:nvPr>
        </p:nvSpPr>
        <p:spPr>
          <a:xfrm>
            <a:off x="2819400" y="304800"/>
            <a:ext cx="9372600" cy="1200150"/>
          </a:xfrm>
        </p:spPr>
        <p:txBody>
          <a:bodyPr/>
          <a:lstStyle/>
          <a:p>
            <a:r>
              <a:rPr lang="lt-LT" dirty="0"/>
              <a:t>Mama aš Tave myliu...</a:t>
            </a:r>
          </a:p>
        </p:txBody>
      </p:sp>
    </p:spTree>
    <p:extLst>
      <p:ext uri="{BB962C8B-B14F-4D97-AF65-F5344CB8AC3E}">
        <p14:creationId xmlns:p14="http://schemas.microsoft.com/office/powerpoint/2010/main" val="122994046"/>
      </p:ext>
    </p:extLst>
  </p:cSld>
  <p:clrMapOvr>
    <a:masterClrMapping/>
  </p:clrMapOvr>
  <p:transition spd="slow" advTm="4176">
    <p:cover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Esame atviri visuomenei. Svečiuose Ąžuolų Būdos Daugiafunkcinis ugdymo centras.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46" y="1754131"/>
            <a:ext cx="4572000" cy="3039893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5" y="2218258"/>
            <a:ext cx="4572000" cy="3042458"/>
          </a:xfrm>
        </p:spPr>
      </p:pic>
    </p:spTree>
    <p:extLst>
      <p:ext uri="{BB962C8B-B14F-4D97-AF65-F5344CB8AC3E}">
        <p14:creationId xmlns:p14="http://schemas.microsoft.com/office/powerpoint/2010/main" val="1855435162"/>
      </p:ext>
    </p:extLst>
  </p:cSld>
  <p:clrMapOvr>
    <a:masterClrMapping/>
  </p:clrMapOvr>
  <p:transition spd="slow" advTm="4232">
    <p:cover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Kalėdinis Kaunas</a:t>
            </a:r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1908" y="1189706"/>
            <a:ext cx="4572000" cy="3429000"/>
          </a:xfrm>
        </p:spPr>
      </p:pic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18248" y="2329703"/>
            <a:ext cx="4114800" cy="3086100"/>
          </a:xfrm>
        </p:spPr>
      </p:pic>
    </p:spTree>
    <p:extLst>
      <p:ext uri="{BB962C8B-B14F-4D97-AF65-F5344CB8AC3E}">
        <p14:creationId xmlns:p14="http://schemas.microsoft.com/office/powerpoint/2010/main" val="508864790"/>
      </p:ext>
    </p:extLst>
  </p:cSld>
  <p:clrMapOvr>
    <a:masterClrMapping/>
  </p:clrMapOvr>
  <p:transition spd="slow" advTm="3904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Kauno velnių muziejuje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927" y="1954882"/>
            <a:ext cx="4572000" cy="2750343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418" y="3142601"/>
            <a:ext cx="4572000" cy="2750343"/>
          </a:xfrm>
        </p:spPr>
      </p:pic>
    </p:spTree>
    <p:extLst>
      <p:ext uri="{BB962C8B-B14F-4D97-AF65-F5344CB8AC3E}">
        <p14:creationId xmlns:p14="http://schemas.microsoft.com/office/powerpoint/2010/main" val="201499998"/>
      </p:ext>
    </p:extLst>
  </p:cSld>
  <p:clrMapOvr>
    <a:masterClrMapping/>
  </p:clrMapOvr>
  <p:transition spd="slow" advTm="3927">
    <p:cover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46" y="1105674"/>
            <a:ext cx="4572000" cy="3429000"/>
          </a:xfrm>
        </p:spPr>
      </p:pic>
      <p:pic>
        <p:nvPicPr>
          <p:cNvPr id="7" name="Turinio vietos rezervavimo ženklas 6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531" y="2697344"/>
            <a:ext cx="4572000" cy="2555875"/>
          </a:xfrm>
        </p:spPr>
      </p:pic>
    </p:spTree>
    <p:extLst>
      <p:ext uri="{BB962C8B-B14F-4D97-AF65-F5344CB8AC3E}">
        <p14:creationId xmlns:p14="http://schemas.microsoft.com/office/powerpoint/2010/main" val="139158304"/>
      </p:ext>
    </p:extLst>
  </p:cSld>
  <p:clrMapOvr>
    <a:masterClrMapping/>
  </p:clrMapOvr>
  <p:transition spd="slow" advTm="4019">
    <p:cover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urinio vietos rezervavimo ženklas 6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41795"/>
            <a:ext cx="4572000" cy="4105275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40" y="2173986"/>
            <a:ext cx="4572000" cy="3162300"/>
          </a:xfrm>
        </p:spPr>
      </p:pic>
    </p:spTree>
    <p:extLst>
      <p:ext uri="{BB962C8B-B14F-4D97-AF65-F5344CB8AC3E}">
        <p14:creationId xmlns:p14="http://schemas.microsoft.com/office/powerpoint/2010/main" val="455467461"/>
      </p:ext>
    </p:extLst>
  </p:cSld>
  <p:clrMapOvr>
    <a:masterClrMapping/>
  </p:clrMapOvr>
  <p:transition spd="slow" advTm="3712">
    <p:cover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`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88" y="1014190"/>
            <a:ext cx="4572000" cy="351489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300" y="1794933"/>
            <a:ext cx="4572000" cy="3725333"/>
          </a:xfrm>
        </p:spPr>
      </p:pic>
    </p:spTree>
    <p:extLst>
      <p:ext uri="{BB962C8B-B14F-4D97-AF65-F5344CB8AC3E}">
        <p14:creationId xmlns:p14="http://schemas.microsoft.com/office/powerpoint/2010/main" val="208772718"/>
      </p:ext>
    </p:extLst>
  </p:cSld>
  <p:clrMapOvr>
    <a:masterClrMapping/>
  </p:clrMapOvr>
  <p:transition spd="slow" advTm="4365">
    <p:cover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urinio vietos rezervavimo ženklas 9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2384" y="1893508"/>
            <a:ext cx="4114800" cy="3089275"/>
          </a:xfrm>
        </p:spPr>
      </p:pic>
      <p:pic>
        <p:nvPicPr>
          <p:cNvPr id="4" name="Turinio vietos rezervavimo ženklas 3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216" y="1065276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1837089660"/>
      </p:ext>
    </p:extLst>
  </p:cSld>
  <p:clrMapOvr>
    <a:masterClrMapping/>
  </p:clrMapOvr>
  <p:transition spd="slow" advTm="4040">
    <p:cover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Kalėdos, Kalėdos tai šventė šviesi.</a:t>
            </a:r>
            <a:br>
              <a:rPr lang="lt-LT" dirty="0"/>
            </a:br>
            <a:r>
              <a:rPr lang="lt-LT" dirty="0"/>
              <a:t>Kalėdų  Senelio mes laukiam visi...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86" y="1491569"/>
            <a:ext cx="4572000" cy="3429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242" y="2147297"/>
            <a:ext cx="4572000" cy="3430038"/>
          </a:xfrm>
        </p:spPr>
      </p:pic>
    </p:spTree>
    <p:extLst>
      <p:ext uri="{BB962C8B-B14F-4D97-AF65-F5344CB8AC3E}">
        <p14:creationId xmlns:p14="http://schemas.microsoft.com/office/powerpoint/2010/main" val="3889602714"/>
      </p:ext>
    </p:extLst>
  </p:cSld>
  <p:clrMapOvr>
    <a:masterClrMapping/>
  </p:clrMapOvr>
  <p:transition spd="slow" advTm="3890">
    <p:cover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28" y="1001997"/>
            <a:ext cx="4572000" cy="3429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818" y="1867970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1785659056"/>
      </p:ext>
    </p:extLst>
  </p:cSld>
  <p:clrMapOvr>
    <a:masterClrMapping/>
  </p:clrMapOvr>
  <p:transition spd="slow" advTm="4070">
    <p:cover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79" y="1231058"/>
            <a:ext cx="4572000" cy="3429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012" y="2027113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2879589969"/>
      </p:ext>
    </p:extLst>
  </p:cSld>
  <p:clrMapOvr>
    <a:masterClrMapping/>
  </p:clrMapOvr>
  <p:transition spd="slow" advTm="3950">
    <p:cover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823" y="966216"/>
            <a:ext cx="4669537" cy="4114800"/>
          </a:xfrm>
        </p:spPr>
      </p:pic>
    </p:spTree>
    <p:extLst>
      <p:ext uri="{BB962C8B-B14F-4D97-AF65-F5344CB8AC3E}">
        <p14:creationId xmlns:p14="http://schemas.microsoft.com/office/powerpoint/2010/main" val="3449253343"/>
      </p:ext>
    </p:extLst>
  </p:cSld>
  <p:clrMapOvr>
    <a:masterClrMapping/>
  </p:clrMapOvr>
  <p:transition spd="slow" advTm="4058">
    <p:cover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84" y="1004316"/>
            <a:ext cx="4572000" cy="3429000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104" y="2029206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2043259324"/>
      </p:ext>
    </p:extLst>
  </p:cSld>
  <p:clrMapOvr>
    <a:masterClrMapping/>
  </p:clrMapOvr>
  <p:transition spd="slow" advTm="3932">
    <p:cover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152" y="1028700"/>
            <a:ext cx="4572000" cy="3429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2186305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2572508867"/>
      </p:ext>
    </p:extLst>
  </p:cSld>
  <p:clrMapOvr>
    <a:masterClrMapping/>
  </p:clrMapOvr>
  <p:transition spd="slow" advTm="4132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918716"/>
          </a:xfrm>
        </p:spPr>
        <p:txBody>
          <a:bodyPr>
            <a:normAutofit fontScale="90000"/>
          </a:bodyPr>
          <a:lstStyle/>
          <a:p>
            <a:r>
              <a:rPr lang="lt-LT" dirty="0"/>
              <a:t>             Pramoginės – sportinės išvykos.</a:t>
            </a:r>
            <a:br>
              <a:rPr lang="lt-LT" dirty="0"/>
            </a:br>
            <a:r>
              <a:rPr lang="lt-LT" dirty="0"/>
              <a:t>Svečiavomės Marijampolės vaikų lopšelyje – darželyje „Vaivorykštė“</a:t>
            </a:r>
            <a:br>
              <a:rPr lang="lt-LT" dirty="0"/>
            </a:br>
            <a:endParaRPr lang="lt-LT" dirty="0"/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41" y="2059743"/>
            <a:ext cx="4567844" cy="3429000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748" y="2523767"/>
            <a:ext cx="4567844" cy="3429000"/>
          </a:xfrm>
        </p:spPr>
      </p:pic>
    </p:spTree>
    <p:extLst>
      <p:ext uri="{BB962C8B-B14F-4D97-AF65-F5344CB8AC3E}">
        <p14:creationId xmlns:p14="http://schemas.microsoft.com/office/powerpoint/2010/main" val="2313661016"/>
      </p:ext>
    </p:extLst>
  </p:cSld>
  <p:clrMapOvr>
    <a:masterClrMapping/>
  </p:clrMapOvr>
  <p:transition spd="slow" advTm="4570">
    <p:cover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Švenčių belaukiant – laiškas Kalėdų seneliui.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2371205"/>
            <a:ext cx="4572000" cy="2572789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6878" y="2381515"/>
            <a:ext cx="4694580" cy="2941983"/>
          </a:xfrm>
        </p:spPr>
      </p:pic>
    </p:spTree>
    <p:extLst>
      <p:ext uri="{BB962C8B-B14F-4D97-AF65-F5344CB8AC3E}">
        <p14:creationId xmlns:p14="http://schemas.microsoft.com/office/powerpoint/2010/main" val="2072596303"/>
      </p:ext>
    </p:extLst>
  </p:cSld>
  <p:clrMapOvr>
    <a:masterClrMapping/>
  </p:clrMapOvr>
  <p:transition spd="slow" advTm="3714">
    <p:cover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Prie miesto eglės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1016" y="2391423"/>
            <a:ext cx="4114800" cy="231509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186" y="2412148"/>
            <a:ext cx="4572000" cy="2572789"/>
          </a:xfrm>
        </p:spPr>
      </p:pic>
    </p:spTree>
    <p:extLst>
      <p:ext uri="{BB962C8B-B14F-4D97-AF65-F5344CB8AC3E}">
        <p14:creationId xmlns:p14="http://schemas.microsoft.com/office/powerpoint/2010/main" val="1120110681"/>
      </p:ext>
    </p:extLst>
  </p:cSld>
  <p:clrMapOvr>
    <a:masterClrMapping/>
  </p:clrMapOvr>
  <p:transition spd="slow" advTm="4020">
    <p:cover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864" y="770446"/>
            <a:ext cx="3086100" cy="41148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456" y="1880616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17352453"/>
      </p:ext>
    </p:extLst>
  </p:cSld>
  <p:clrMapOvr>
    <a:masterClrMapping/>
  </p:clrMapOvr>
  <p:transition spd="slow" advTm="3997">
    <p:cover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Bažnyčioje.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12" y="1908429"/>
            <a:ext cx="4977917" cy="3048414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83" y="1375236"/>
            <a:ext cx="2369465" cy="4114800"/>
          </a:xfrm>
        </p:spPr>
      </p:pic>
    </p:spTree>
    <p:extLst>
      <p:ext uri="{BB962C8B-B14F-4D97-AF65-F5344CB8AC3E}">
        <p14:creationId xmlns:p14="http://schemas.microsoft.com/office/powerpoint/2010/main" val="2643227884"/>
      </p:ext>
    </p:extLst>
  </p:cSld>
  <p:clrMapOvr>
    <a:masterClrMapping/>
  </p:clrMapOvr>
  <p:transition spd="slow" advTm="3055">
    <p:cover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Žiemos malonumai</a:t>
            </a:r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1943100"/>
            <a:ext cx="4572000" cy="3429000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34" y="1600200"/>
            <a:ext cx="3302757" cy="4114800"/>
          </a:xfrm>
        </p:spPr>
      </p:pic>
    </p:spTree>
    <p:extLst>
      <p:ext uri="{BB962C8B-B14F-4D97-AF65-F5344CB8AC3E}">
        <p14:creationId xmlns:p14="http://schemas.microsoft.com/office/powerpoint/2010/main" val="3364472385"/>
      </p:ext>
    </p:extLst>
  </p:cSld>
  <p:clrMapOvr>
    <a:masterClrMapping/>
  </p:clrMapOvr>
  <p:transition spd="slow" advTm="3972">
    <p:cover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519" y="1218063"/>
            <a:ext cx="3084335" cy="4114800"/>
          </a:xfrm>
        </p:spPr>
      </p:pic>
      <p:pic>
        <p:nvPicPr>
          <p:cNvPr id="7" name="Turinio vietos rezervavimo ženklas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664" y="1970395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3622883068"/>
      </p:ext>
    </p:extLst>
  </p:cSld>
  <p:clrMapOvr>
    <a:masterClrMapping/>
  </p:clrMapOvr>
  <p:transition spd="slow" advTm="3940">
    <p:cover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urinio vietos rezervavimo ženklas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24" y="697992"/>
            <a:ext cx="3086100" cy="4114800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2211324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1323450073"/>
      </p:ext>
    </p:extLst>
  </p:cSld>
  <p:clrMapOvr>
    <a:masterClrMapping/>
  </p:clrMapOvr>
  <p:transition spd="slow" advTm="3965">
    <p:cover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809" y="1156079"/>
            <a:ext cx="4572000" cy="3429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590" y="1820461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4076227685"/>
      </p:ext>
    </p:extLst>
  </p:cSld>
  <p:clrMapOvr>
    <a:masterClrMapping/>
  </p:clrMapOvr>
  <p:transition spd="slow" advTm="3954">
    <p:cover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urinio vietos rezervavimo ženklas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48" y="1137518"/>
            <a:ext cx="4572000" cy="3429000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21" y="1921263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1957490420"/>
      </p:ext>
    </p:extLst>
  </p:cSld>
  <p:clrMapOvr>
    <a:masterClrMapping/>
  </p:clrMapOvr>
  <p:transition spd="slow" advTm="3929">
    <p:cover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urinio vietos rezervavimo ženklas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2" y="1149710"/>
            <a:ext cx="4572000" cy="3429000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366" y="1546720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4026591967"/>
      </p:ext>
    </p:extLst>
  </p:cSld>
  <p:clrMapOvr>
    <a:masterClrMapping/>
  </p:clrMapOvr>
  <p:transition spd="slow" advTm="4040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111822"/>
            <a:ext cx="4572000" cy="3429000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167382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3123024642"/>
      </p:ext>
    </p:extLst>
  </p:cSld>
  <p:clrMapOvr>
    <a:masterClrMapping/>
  </p:clrMapOvr>
  <p:transition spd="slow" advTm="3434">
    <p:cover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27" y="879484"/>
            <a:ext cx="4572000" cy="3429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548" y="1935796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1138541192"/>
      </p:ext>
    </p:extLst>
  </p:cSld>
  <p:clrMapOvr>
    <a:masterClrMapping/>
  </p:clrMapOvr>
  <p:transition spd="slow" advTm="3388">
    <p:cover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Žiemą smarkiai apibarę , trankiai ją iš kiemo varėm.</a:t>
            </a:r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085" y="1600199"/>
            <a:ext cx="4572000" cy="3429000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7413" y="2500312"/>
            <a:ext cx="4114800" cy="2314575"/>
          </a:xfrm>
        </p:spPr>
      </p:pic>
    </p:spTree>
    <p:extLst>
      <p:ext uri="{BB962C8B-B14F-4D97-AF65-F5344CB8AC3E}">
        <p14:creationId xmlns:p14="http://schemas.microsoft.com/office/powerpoint/2010/main" val="674399695"/>
      </p:ext>
    </p:extLst>
  </p:cSld>
  <p:clrMapOvr>
    <a:masterClrMapping/>
  </p:clrMapOvr>
  <p:transition spd="slow" advTm="4109">
    <p:cover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21" y="1203246"/>
            <a:ext cx="4572000" cy="3270250"/>
          </a:xfrm>
        </p:spPr>
      </p:pic>
      <p:pic>
        <p:nvPicPr>
          <p:cNvPr id="7" name="Turinio vietos rezervavimo ženklas 6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428" y="2093377"/>
            <a:ext cx="4572000" cy="3438525"/>
          </a:xfrm>
        </p:spPr>
      </p:pic>
    </p:spTree>
    <p:extLst>
      <p:ext uri="{BB962C8B-B14F-4D97-AF65-F5344CB8AC3E}">
        <p14:creationId xmlns:p14="http://schemas.microsoft.com/office/powerpoint/2010/main" val="2759514634"/>
      </p:ext>
    </p:extLst>
  </p:cSld>
  <p:clrMapOvr>
    <a:masterClrMapping/>
  </p:clrMapOvr>
  <p:transition spd="slow" advTm="3918">
    <p:cover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36" y="725288"/>
            <a:ext cx="3654425" cy="41148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213" y="1789517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3130281120"/>
      </p:ext>
    </p:extLst>
  </p:cSld>
  <p:clrMapOvr>
    <a:masterClrMapping/>
  </p:clrMapOvr>
  <p:transition spd="slow" advTm="3960">
    <p:cover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Žaisdami mes pažįstame save ir aplink supantį pasaulį.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291" y="1945178"/>
            <a:ext cx="4567844" cy="3424844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048" y="1505216"/>
            <a:ext cx="2710839" cy="4114800"/>
          </a:xfrm>
        </p:spPr>
      </p:pic>
    </p:spTree>
    <p:extLst>
      <p:ext uri="{BB962C8B-B14F-4D97-AF65-F5344CB8AC3E}">
        <p14:creationId xmlns:p14="http://schemas.microsoft.com/office/powerpoint/2010/main" val="586857407"/>
      </p:ext>
    </p:extLst>
  </p:cSld>
  <p:clrMapOvr>
    <a:masterClrMapping/>
  </p:clrMapOvr>
  <p:transition spd="slow" advTm="4052">
    <p:cover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728" y="1151192"/>
            <a:ext cx="4568825" cy="286702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488" y="2525173"/>
            <a:ext cx="4572000" cy="2986088"/>
          </a:xfrm>
        </p:spPr>
      </p:pic>
    </p:spTree>
    <p:extLst>
      <p:ext uri="{BB962C8B-B14F-4D97-AF65-F5344CB8AC3E}">
        <p14:creationId xmlns:p14="http://schemas.microsoft.com/office/powerpoint/2010/main" val="1457561384"/>
      </p:ext>
    </p:extLst>
  </p:cSld>
  <p:clrMapOvr>
    <a:masterClrMapping/>
  </p:clrMapOvr>
  <p:transition spd="slow" advTm="3940">
    <p:cover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99" y="1079470"/>
            <a:ext cx="4572000" cy="3429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623" y="2112396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2586797361"/>
      </p:ext>
    </p:extLst>
  </p:cSld>
  <p:clrMapOvr>
    <a:masterClrMapping/>
  </p:clrMapOvr>
  <p:transition spd="slow" advTm="3980">
    <p:cover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936" y="588264"/>
            <a:ext cx="3089275" cy="41148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652" y="1473200"/>
            <a:ext cx="3086100" cy="4114800"/>
          </a:xfrm>
        </p:spPr>
      </p:pic>
    </p:spTree>
    <p:extLst>
      <p:ext uri="{BB962C8B-B14F-4D97-AF65-F5344CB8AC3E}">
        <p14:creationId xmlns:p14="http://schemas.microsoft.com/office/powerpoint/2010/main" val="529789213"/>
      </p:ext>
    </p:extLst>
  </p:cSld>
  <p:clrMapOvr>
    <a:masterClrMapping/>
  </p:clrMapOvr>
  <p:transition spd="slow" advTm="3925">
    <p:cover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urinio vietos rezervavimo ženklas 7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" y="1122998"/>
            <a:ext cx="4572000" cy="3429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717" y="2955486"/>
            <a:ext cx="4572000" cy="2571750"/>
          </a:xfrm>
        </p:spPr>
      </p:pic>
    </p:spTree>
    <p:extLst>
      <p:ext uri="{BB962C8B-B14F-4D97-AF65-F5344CB8AC3E}">
        <p14:creationId xmlns:p14="http://schemas.microsoft.com/office/powerpoint/2010/main" val="153919524"/>
      </p:ext>
    </p:extLst>
  </p:cSld>
  <p:clrMapOvr>
    <a:masterClrMapping/>
  </p:clrMapOvr>
  <p:transition spd="slow" advTm="4010">
    <p:cover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51" y="978476"/>
            <a:ext cx="4572000" cy="3429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628" y="1969425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3678679778"/>
      </p:ext>
    </p:extLst>
  </p:cSld>
  <p:clrMapOvr>
    <a:masterClrMapping/>
  </p:clrMapOvr>
  <p:transition spd="slow" advTm="4132">
    <p:cover/>
  </p:transition>
</p:sld>
</file>

<file path=ppt/theme/theme1.xml><?xml version="1.0" encoding="utf-8"?>
<a:theme xmlns:a="http://schemas.openxmlformats.org/drawingml/2006/main" name="LaimingiVaikai_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aChildrenHappy_16x9_TP103461882" id="{BC4270E6-513D-4892-897F-8C32D7C5F9A9}" vid="{2AFB65E9-05FB-4EB8-A8F1-2CBE51CBDD59}"/>
    </a:ext>
  </a:extLst>
</a:theme>
</file>

<file path=ppt/theme/theme2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22224F2-88E2-4E19-8BE2-5AB2030F71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Kazlų Rūdos specialiosios mokyklos popamokinė mokinių veikla</Template>
  <TotalTime>0</TotalTime>
  <Words>407</Words>
  <Application>Microsoft Office PowerPoint</Application>
  <PresentationFormat>Pasirinktinai</PresentationFormat>
  <Paragraphs>110</Paragraphs>
  <Slides>131</Slides>
  <Notes>19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131</vt:i4>
      </vt:variant>
    </vt:vector>
  </HeadingPairs>
  <TitlesOfParts>
    <vt:vector size="132" baseType="lpstr">
      <vt:lpstr>LaimingiVaikai_16x9</vt:lpstr>
      <vt:lpstr>Kazlų Rūdos specialiosios mokyklos popamokinė mokinių veikla</vt:lpstr>
      <vt:lpstr>Laisvalaikio organizavimo kryptys</vt:lpstr>
      <vt:lpstr>Edukacinės išvykos popietinėje veikloje. Kauno zoologijos sode.</vt:lpstr>
      <vt:lpstr>Kalvarijos zoologijos sode.</vt:lpstr>
      <vt:lpstr>PowerPoint pristatymas</vt:lpstr>
      <vt:lpstr>Tado Ivanausko zoologijos muziejuje</vt:lpstr>
      <vt:lpstr>Kauno velnių muziejuje</vt:lpstr>
      <vt:lpstr>             Pramoginės – sportinės išvykos. Svečiavomės Marijampolės vaikų lopšelyje – darželyje „Vaivorykštė“ </vt:lpstr>
      <vt:lpstr>PowerPoint pristatymas</vt:lpstr>
      <vt:lpstr>Lankomės miesto vaikų žaidimų aikštelėse</vt:lpstr>
      <vt:lpstr>PowerPoint pristatymas</vt:lpstr>
      <vt:lpstr>PowerPoint pristatymas</vt:lpstr>
      <vt:lpstr>Virvių parke</vt:lpstr>
      <vt:lpstr>PowerPoint pristatymas</vt:lpstr>
      <vt:lpstr>PowerPoint pristatymas</vt:lpstr>
      <vt:lpstr>PowerPoint pristatymas</vt:lpstr>
      <vt:lpstr>Kiek darbelių,kiek darbų....</vt:lpstr>
      <vt:lpstr>PowerPoint pristatymas</vt:lpstr>
      <vt:lpstr>PowerPoint pristatymas</vt:lpstr>
      <vt:lpstr>Savitvarkos darbai visai mums ne vargai.....</vt:lpstr>
      <vt:lpstr>PowerPoint pristatymas</vt:lpstr>
      <vt:lpstr>PowerPoint pristatymas</vt:lpstr>
      <vt:lpstr>Mokykla mūsų antri namai.</vt:lpstr>
      <vt:lpstr>PowerPoint pristatymas</vt:lpstr>
      <vt:lpstr>Berniukai ruošia saldų siurprizą mergaitėms...</vt:lpstr>
      <vt:lpstr>Pažintinė, darbinė, kultūrinė veikla atsispindi mūsų darbeliuose.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Susipažįstame su miestu, kuriame mokomės...</vt:lpstr>
      <vt:lpstr>PowerPoint pristatymas</vt:lpstr>
      <vt:lpstr>Atvažiavo cirkas...</vt:lpstr>
      <vt:lpstr>Gimtadienis pati gražiausia šventė.</vt:lpstr>
      <vt:lpstr>PowerPoint pristatymas</vt:lpstr>
      <vt:lpstr>PowerPoint pristatymas</vt:lpstr>
      <vt:lpstr>PowerPoint pristatymas</vt:lpstr>
      <vt:lpstr>PowerPoint pristatymas</vt:lpstr>
      <vt:lpstr>PowerPoint pristatymas</vt:lpstr>
      <vt:lpstr>Mums labai patinka tortas ,o  labiau už tortą –sportas!</vt:lpstr>
      <vt:lpstr>Gimnazijos stadione.</vt:lpstr>
      <vt:lpstr>PowerPoint pristatymas</vt:lpstr>
      <vt:lpstr>PowerPoint pristatymas</vt:lpstr>
      <vt:lpstr>PowerPoint pristatymas</vt:lpstr>
      <vt:lpstr>L.Kleizos treniruoklių salėje.</vt:lpstr>
      <vt:lpstr>Mokyklos sporto salėje.</vt:lpstr>
      <vt:lpstr>Mokyklos stadione.</vt:lpstr>
      <vt:lpstr>Kuo sunkesnė pergalė ,tuo didesnis laimėjimo džiaugsmas.</vt:lpstr>
      <vt:lpstr>Šoka šokį daug vaikų, eikš  pašoksime kartu...</vt:lpstr>
      <vt:lpstr>PowerPoint pristatymas</vt:lpstr>
      <vt:lpstr>PowerPoint pristatymas</vt:lpstr>
      <vt:lpstr>Ne tik žiūrime kino filmus, bet ir organizuojame įvairias veiklas L.Kleizos padovanotoje kino salėje</vt:lpstr>
      <vt:lpstr>Ne visi vaikai juk žino kur gyvena vitaminai....</vt:lpstr>
      <vt:lpstr>PowerPoint pristatymas</vt:lpstr>
      <vt:lpstr>Popamokinė kultūrinė veikla</vt:lpstr>
      <vt:lpstr>PowerPoint pristatymas</vt:lpstr>
      <vt:lpstr>PowerPoint pristatymas</vt:lpstr>
      <vt:lpstr>Mamyte - Tu saulytė....</vt:lpstr>
      <vt:lpstr>Mama aš Tave myliu...</vt:lpstr>
      <vt:lpstr>Esame atviri visuomenei. Svečiuose Ąžuolų Būdos Daugiafunkcinis ugdymo centras.</vt:lpstr>
      <vt:lpstr>Kalėdinis Kaunas</vt:lpstr>
      <vt:lpstr>PowerPoint pristatymas</vt:lpstr>
      <vt:lpstr>PowerPoint pristatymas</vt:lpstr>
      <vt:lpstr>`</vt:lpstr>
      <vt:lpstr>PowerPoint pristatymas</vt:lpstr>
      <vt:lpstr>Kalėdos, Kalėdos tai šventė šviesi. Kalėdų  Senelio mes laukiam visi...</vt:lpstr>
      <vt:lpstr>PowerPoint pristatymas</vt:lpstr>
      <vt:lpstr>PowerPoint pristatymas</vt:lpstr>
      <vt:lpstr>PowerPoint pristatymas</vt:lpstr>
      <vt:lpstr>PowerPoint pristatymas</vt:lpstr>
      <vt:lpstr>PowerPoint pristatymas</vt:lpstr>
      <vt:lpstr>Švenčių belaukiant – laiškas Kalėdų seneliui.</vt:lpstr>
      <vt:lpstr>Prie miesto eglės</vt:lpstr>
      <vt:lpstr>PowerPoint pristatymas</vt:lpstr>
      <vt:lpstr>Bažnyčioje.</vt:lpstr>
      <vt:lpstr>Žiemos malonumai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Žiemą smarkiai apibarę , trankiai ją iš kiemo varėm.</vt:lpstr>
      <vt:lpstr>PowerPoint pristatymas</vt:lpstr>
      <vt:lpstr>PowerPoint pristatymas</vt:lpstr>
      <vt:lpstr>Žaisdami mes pažįstame save ir aplink supantį pasaulį.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Nieko nėra mieliau  už nerūpestingą vaikystę...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Kompiuteris veiklos paįvairinimo priemonė.</vt:lpstr>
      <vt:lpstr>                 Mūsų darbeliai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Ir užaugo štai koks storas moliūgėlis sinijoras.</vt:lpstr>
      <vt:lpstr>Ačiū už dėmesį....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2016-10-28T18:08:24Z</dcterms:created>
  <dcterms:modified xsi:type="dcterms:W3CDTF">2016-11-03T08:20:57Z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TC034618839991</vt:lpwstr>
  </property>
</Properties>
</file>