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CDDB-0093-4977-B579-B73091FE7A64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B706F-B55D-4A78-BE5A-7F36C5DC54F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39F0-C61E-4C9C-AA9F-EC236C3959E7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2FAE-7386-485D-B532-892D763BD33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45C9-3F8A-4427-AE52-8D8C33C56E98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B885-FA98-4492-A403-4FA093DF241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54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62646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600200"/>
            <a:ext cx="6264696" cy="4525963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t-LT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700338" y="6381750"/>
            <a:ext cx="1655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A765-474C-4559-8ABF-2F23E77EE2D8}" type="datetimeFigureOut">
              <a:rPr lang="lt-LT"/>
              <a:pPr>
                <a:defRPr/>
              </a:pPr>
              <a:t>2016.10.31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24375" y="6373813"/>
            <a:ext cx="28956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6188" y="6356350"/>
            <a:ext cx="1368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3F28C-8BEB-4D53-B4D1-2243F5E9783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74CF-6910-4132-BCD2-01541A071795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2451-7FC5-428A-A929-B9F7E2147E7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2550-15D4-44A4-8E7F-5F19FB1C1E97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804C8-B691-466A-B39E-870F7D1EF7E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8F50-0F8B-4F2C-9EA1-34652A6AF205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CBA8-9619-46D7-AB08-F8F893DD71C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51DF-8AB4-4731-B0AC-3FF1C3D15051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1FF2-7CBC-4240-9E6B-F9DE696F065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BEBC2-EF61-4E1D-96A4-6825900F2A4A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AB33-4E9F-4674-800A-1ACB70A4829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DC9D-CF2B-4379-86BE-597546FE53E7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23C7-37DE-4AEF-A2B8-4230BA553C1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355B5-692B-4772-BE89-71400F64BC4D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4A66-8CBE-4F81-ABC1-E6D02356BC9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05628A-863E-4672-9B43-288EE4665AF9}" type="datetimeFigureOut">
              <a:rPr lang="lt-LT"/>
              <a:pPr>
                <a:defRPr/>
              </a:pPr>
              <a:t>2016.10.31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01D92-6204-40BC-A993-2293AA78F13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2554288" y="0"/>
            <a:ext cx="6589712" cy="6858000"/>
          </a:xfrm>
        </p:spPr>
        <p:txBody>
          <a:bodyPr/>
          <a:lstStyle/>
          <a:p>
            <a:r>
              <a:rPr lang="lt-LT" smtClean="0"/>
              <a:t>KAZLŲ RŪDOS</a:t>
            </a:r>
            <a:r>
              <a:rPr lang="en-US" smtClean="0"/>
              <a:t/>
            </a:r>
            <a:br>
              <a:rPr lang="en-US" smtClean="0"/>
            </a:br>
            <a:r>
              <a:rPr lang="lt-LT" smtClean="0"/>
              <a:t>SPECIALIOSIOS MOKYKLOS</a:t>
            </a:r>
            <a:br>
              <a:rPr lang="lt-LT" smtClean="0"/>
            </a:br>
            <a:r>
              <a:rPr lang="lt-LT" smtClean="0"/>
              <a:t>MOKINIŲ SKATINIMO</a:t>
            </a:r>
            <a:r>
              <a:rPr lang="en-US" smtClean="0"/>
              <a:t/>
            </a:r>
            <a:br>
              <a:rPr lang="en-US" smtClean="0"/>
            </a:br>
            <a:r>
              <a:rPr lang="lt-LT" smtClean="0"/>
              <a:t>IR DRAUSMINIMO SISTEMA</a:t>
            </a:r>
            <a:br>
              <a:rPr lang="lt-LT" smtClean="0"/>
            </a:br>
            <a:r>
              <a:rPr lang="lt-LT" smtClean="0"/>
              <a:t>„ŠVIESOFORAS“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54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 smtClean="0"/>
              <a:t>MOKINIO PAŽANGA VERTINAMA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Mokinio pažanga, padaryta per savaitę,  fiksuojama nustatytos formos dokumente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r>
              <a:rPr lang="lt-LT" dirty="0" smtClean="0"/>
              <a:t>(</a:t>
            </a:r>
            <a:r>
              <a:rPr lang="lt-LT" dirty="0"/>
              <a:t>dalyko mokytojai, klasės auklėtojas)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 smtClean="0"/>
              <a:t>Kiekvieno </a:t>
            </a:r>
            <a:r>
              <a:rPr lang="lt-LT" dirty="0"/>
              <a:t>mokinio savaitės rezultatai aptariami klasės valandėlių metu.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Mokinys  gauna žalios, geltonos ar raudonos spalvos vertinimus, kurie žymimi bendroje suvestinėje.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„Stop“ elgesį galima ištaisyti gerais darbais.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lt-LT" sz="4000" smtClean="0">
                <a:latin typeface="Arial" charset="0"/>
              </a:rPr>
              <a:t>VAIKAI-tai brangiausia ką turime</a:t>
            </a:r>
          </a:p>
        </p:txBody>
      </p:sp>
      <p:sp>
        <p:nvSpPr>
          <p:cNvPr id="24584" name="Rectangle 8"/>
          <p:cNvSpPr>
            <a:spLocks noGrp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lt-LT" sz="2800" smtClean="0">
                <a:latin typeface="Arial" charset="0"/>
              </a:rPr>
              <a:t>dėl ko gyvename,</a:t>
            </a:r>
          </a:p>
          <a:p>
            <a:r>
              <a:rPr lang="lt-LT" sz="2800" smtClean="0">
                <a:latin typeface="Arial" charset="0"/>
              </a:rPr>
              <a:t> dėl ko šypsomės ir verkiame. </a:t>
            </a:r>
          </a:p>
          <a:p>
            <a:pPr>
              <a:buFont typeface="Arial" charset="0"/>
              <a:buNone/>
            </a:pPr>
            <a:endParaRPr lang="lt-LT" sz="2800" smtClean="0">
              <a:latin typeface="Arial" charset="0"/>
            </a:endParaRPr>
          </a:p>
          <a:p>
            <a:r>
              <a:rPr lang="lt-LT" sz="2800" smtClean="0">
                <a:latin typeface="Arial" charset="0"/>
              </a:rPr>
              <a:t>Visada turime ką apkabinti, </a:t>
            </a:r>
          </a:p>
          <a:p>
            <a:r>
              <a:rPr lang="lt-LT" sz="2800" smtClean="0">
                <a:latin typeface="Arial" charset="0"/>
              </a:rPr>
              <a:t>priglausti ir mylėti</a:t>
            </a:r>
          </a:p>
          <a:p>
            <a:pPr>
              <a:buFont typeface="Arial" charset="0"/>
              <a:buNone/>
            </a:pPr>
            <a:endParaRPr lang="lt-LT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lt-LT" smtClean="0">
                <a:latin typeface="Arial" charset="0"/>
              </a:rPr>
              <a:t>                         </a:t>
            </a:r>
            <a:r>
              <a:rPr lang="lt-LT" sz="6000" smtClean="0">
                <a:latin typeface="Arial" charset="0"/>
              </a:rPr>
              <a:t>DĖKOJAME </a:t>
            </a:r>
          </a:p>
          <a:p>
            <a:pPr algn="ctr">
              <a:buFont typeface="Arial" charset="0"/>
              <a:buNone/>
            </a:pPr>
            <a:r>
              <a:rPr lang="lt-LT" sz="6000" smtClean="0">
                <a:latin typeface="Arial" charset="0"/>
              </a:rPr>
              <a:t>                UŽ </a:t>
            </a:r>
          </a:p>
          <a:p>
            <a:pPr algn="ctr">
              <a:buFont typeface="Arial" charset="0"/>
              <a:buNone/>
            </a:pPr>
            <a:r>
              <a:rPr lang="lt-LT" sz="6000" smtClean="0">
                <a:latin typeface="Arial" charset="0"/>
              </a:rPr>
              <a:t>               DĖMESĮ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/>
          <a:lstStyle/>
          <a:p>
            <a:r>
              <a:rPr lang="lt-LT" smtClean="0"/>
              <a:t>SKATINIMAS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/>
          <a:lstStyle/>
          <a:p>
            <a:r>
              <a:rPr lang="lt-LT" smtClean="0"/>
              <a:t>Pagyrimas žodžiu</a:t>
            </a:r>
          </a:p>
          <a:p>
            <a:r>
              <a:rPr lang="lt-LT" smtClean="0"/>
              <a:t>Padėka raštu</a:t>
            </a:r>
          </a:p>
          <a:p>
            <a:r>
              <a:rPr lang="lt-LT" smtClean="0"/>
              <a:t>Informacinis stendas „Šaunuoliai“</a:t>
            </a:r>
          </a:p>
          <a:p>
            <a:r>
              <a:rPr lang="lt-LT" smtClean="0"/>
              <a:t>Padėkos raštai tėvams</a:t>
            </a:r>
          </a:p>
          <a:p>
            <a:r>
              <a:rPr lang="lt-LT" smtClean="0"/>
              <a:t>Ekskursija, išvyka, žygis</a:t>
            </a:r>
          </a:p>
          <a:p>
            <a:r>
              <a:rPr lang="lt-LT" smtClean="0"/>
              <a:t>Apdovanojimas suvenyrais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>DRAUSMINIMO LAIPTELIAI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/>
          <a:lstStyle/>
          <a:p>
            <a:r>
              <a:rPr lang="lt-LT" smtClean="0"/>
              <a:t>Dalyko mokytojas</a:t>
            </a:r>
          </a:p>
          <a:p>
            <a:r>
              <a:rPr lang="lt-LT" smtClean="0"/>
              <a:t>Klasės, grupės auklėtojas</a:t>
            </a:r>
          </a:p>
          <a:p>
            <a:r>
              <a:rPr lang="lt-LT" smtClean="0"/>
              <a:t>Socialinis pedagogas</a:t>
            </a:r>
          </a:p>
          <a:p>
            <a:r>
              <a:rPr lang="lt-LT" smtClean="0"/>
              <a:t>Vaiko gerovės komisija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>DALYKO MOKYTOJO KOMPETENCIJA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/>
          <a:lstStyle/>
          <a:p>
            <a:r>
              <a:rPr lang="lt-LT" smtClean="0"/>
              <a:t>Pastaba žodžiu</a:t>
            </a:r>
          </a:p>
          <a:p>
            <a:r>
              <a:rPr lang="lt-LT" smtClean="0"/>
              <a:t>Pastaba raštu į drausmės sąsiuvinį</a:t>
            </a:r>
          </a:p>
          <a:p>
            <a:r>
              <a:rPr lang="lt-LT" smtClean="0"/>
              <a:t>Raštiškas situacijos paaiškinimas</a:t>
            </a:r>
          </a:p>
          <a:p>
            <a:r>
              <a:rPr lang="lt-LT" smtClean="0"/>
              <a:t>Klasės auklėtojo informavimas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>KLASĖS, GRUPĖS AUKLĖTOJO KOMPETENCIJA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Situacijos aptarimas individualiai, klasės valandėlių metu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Pranešimas tėvams, globėjams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Tėvų, globėjų kvietimas pokalbiui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Socialinio pedagogo informavimas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>SOCIALINIO PEDAGOGO KOMPETENCIJA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Pokalbis su mokiniu, kitais incidento dalyviais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Mokinio tėvų, globėjų kvietimas pokalbiui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Individualios pagalbos mokiniui organizavimas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Socialinių įgūdžių lavinimo užsiėmimai mokinių grupėms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/>
              <a:t>Reikalui esant informacijos perdavimas mokyklos Vaiko gerovės komisijai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>MOKYKLOS VAIKO GEROVĖS KOMISIJA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/>
          <a:lstStyle/>
          <a:p>
            <a:pPr algn="just"/>
            <a:r>
              <a:rPr lang="lt-LT" smtClean="0"/>
              <a:t>Teikia rekomendacijas savo kompetencijos ribose ir, esant reikalui, </a:t>
            </a:r>
          </a:p>
          <a:p>
            <a:pPr algn="just"/>
            <a:r>
              <a:rPr lang="lt-LT" smtClean="0"/>
              <a:t>rekomenduoja kreiptis į esančias institucijas, teikiančias pagalbą mokiniams ir jo šeimai.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/>
          <a:lstStyle/>
          <a:p>
            <a:r>
              <a:rPr lang="lt-LT" smtClean="0"/>
              <a:t>SKATINIMAS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/>
          <a:lstStyle/>
          <a:p>
            <a:r>
              <a:rPr lang="lt-LT" smtClean="0"/>
              <a:t>Už gerą mokymąsi</a:t>
            </a:r>
          </a:p>
          <a:p>
            <a:r>
              <a:rPr lang="lt-LT" smtClean="0"/>
              <a:t>Už mokyklos vardo garsinimą</a:t>
            </a:r>
          </a:p>
          <a:p>
            <a:r>
              <a:rPr lang="lt-LT" smtClean="0"/>
              <a:t>Už gerus darbus</a:t>
            </a:r>
          </a:p>
          <a:p>
            <a:r>
              <a:rPr lang="lt-LT" smtClean="0"/>
              <a:t>Už pavyzdingą elgesį</a:t>
            </a:r>
          </a:p>
          <a:p>
            <a:r>
              <a:rPr lang="lt-LT" smtClean="0"/>
              <a:t>Už puikų lankomumą</a:t>
            </a:r>
          </a:p>
          <a:p>
            <a:r>
              <a:rPr lang="lt-LT" smtClean="0"/>
              <a:t>Už padarytą pažangą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38" y="274638"/>
            <a:ext cx="62642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>MOKINIO PAŽANGA VERTINAMA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700338" y="1600200"/>
            <a:ext cx="6264275" cy="4525963"/>
          </a:xfrm>
        </p:spPr>
        <p:txBody>
          <a:bodyPr/>
          <a:lstStyle/>
          <a:p>
            <a:r>
              <a:rPr lang="lt-LT" smtClean="0"/>
              <a:t>Žalia</a:t>
            </a:r>
            <a:r>
              <a:rPr lang="en-US" smtClean="0"/>
              <a:t> – </a:t>
            </a:r>
            <a:r>
              <a:rPr lang="lt-LT" smtClean="0"/>
              <a:t>puiku</a:t>
            </a:r>
          </a:p>
          <a:p>
            <a:r>
              <a:rPr lang="lt-LT" smtClean="0"/>
              <a:t>Geltona</a:t>
            </a:r>
            <a:r>
              <a:rPr lang="en-US" smtClean="0"/>
              <a:t> – </a:t>
            </a:r>
            <a:r>
              <a:rPr lang="lt-LT" smtClean="0"/>
              <a:t>dėmesio</a:t>
            </a:r>
          </a:p>
          <a:p>
            <a:r>
              <a:rPr lang="lt-LT" smtClean="0"/>
              <a:t>Raudona</a:t>
            </a:r>
            <a:r>
              <a:rPr lang="en-US" smtClean="0"/>
              <a:t> – </a:t>
            </a:r>
            <a:r>
              <a:rPr lang="lt-LT" smtClean="0"/>
              <a:t>stop</a:t>
            </a:r>
          </a:p>
          <a:p>
            <a:r>
              <a:rPr lang="lt-LT" smtClean="0"/>
              <a:t>Vertinimo sritys</a:t>
            </a:r>
            <a:r>
              <a:rPr lang="en-US" smtClean="0"/>
              <a:t> – </a:t>
            </a:r>
            <a:r>
              <a:rPr lang="lt-LT" smtClean="0"/>
              <a:t>ugdymas, lankomumas, elgesys, mokyklos turtas.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229</Words>
  <Application>Microsoft Office PowerPoint</Application>
  <PresentationFormat>Demonstracija ekrane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Dizaino šablonas</vt:lpstr>
      </vt:variant>
      <vt:variant>
        <vt:i4>2</vt:i4>
      </vt:variant>
      <vt:variant>
        <vt:lpstr>Skaidrių pavadinimai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Calibri</vt:lpstr>
      <vt:lpstr>Office Theme</vt:lpstr>
      <vt:lpstr>Office Theme</vt:lpstr>
      <vt:lpstr>KAZLŲ RŪDOS SPECIALIOSIOS MOKYKLOS MOKINIŲ SKATINIMO IR DRAUSMINIMO SISTEMA „ŠVIESOFORAS“</vt:lpstr>
      <vt:lpstr>SKATINIMAS</vt:lpstr>
      <vt:lpstr>DRAUSMINIMO LAIPTELIAI</vt:lpstr>
      <vt:lpstr>DALYKO MOKYTOJO KOMPETENCIJA</vt:lpstr>
      <vt:lpstr>KLASĖS, GRUPĖS AUKLĖTOJO KOMPETENCIJA</vt:lpstr>
      <vt:lpstr>SOCIALINIO PEDAGOGO KOMPETENCIJA</vt:lpstr>
      <vt:lpstr>MOKYKLOS VAIKO GEROVĖS KOMISIJA</vt:lpstr>
      <vt:lpstr>SKATINIMAS</vt:lpstr>
      <vt:lpstr>MOKINIO PAŽANGA VERTINAMA</vt:lpstr>
      <vt:lpstr>MOKINIO PAŽANGA VERTINAMA</vt:lpstr>
      <vt:lpstr>VAIKAI-tai brangiausia ką turime</vt:lpstr>
      <vt:lpstr>Skaidrė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KAZLŲ RŪDOS SPECIALIOSIOS MOKYKLOS MOKINIŲ SKATINIMO IR DRAUSMINIMO SISTEMA „ŠVIESOFORAS“ </dc:title>
  <dc:creator>dev</dc:creator>
  <cp:lastModifiedBy>Nijole</cp:lastModifiedBy>
  <cp:revision>10</cp:revision>
  <dcterms:created xsi:type="dcterms:W3CDTF">2015-04-27T16:09:38Z</dcterms:created>
  <dcterms:modified xsi:type="dcterms:W3CDTF">2016-10-31T10:51:47Z</dcterms:modified>
</cp:coreProperties>
</file>